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8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60D9-95E3-0E59-3FEB-B1BF8E74E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0F9B5-7AAA-C362-EF56-77863D1A1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205A4-D00A-7EC4-D006-84A1DC685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AB8C-F22A-35A1-FF0F-7B9A34B6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31E2A-8795-9F89-069F-BB53EBE74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2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B8495-E5EB-194B-5072-DEF1C84F1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407466-5233-99D0-C73D-2CF158A5E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69274-3CEA-9AB0-A9FB-CE027D30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1E8B9-128C-FCF0-4E28-3AB3232CC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13AB1-B0A1-D6E0-A595-FDA5E255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2F9F1-BBEF-7B5B-B1CC-5FAD4506F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FB14A4-3281-1E24-0394-61AC00898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66904-E7CA-1BCD-AA38-D59311C32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634D2-757D-9759-D77E-7CD343C6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AF70E-B9A0-2125-341F-0FC5752AF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3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DE8D-C24B-6894-35D9-543429FC3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FBB4E-CD21-68C4-B290-07812F697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3BE0E-D167-89A7-797C-64A5A8CB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9E271-D8CE-748C-B6F3-026FBA36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7D9C9-2F77-B8A8-B9B2-BDE9721F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3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9405-B759-2FA2-D42D-3A6A83BDE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1E8BD-1CCA-6BAD-7384-746F65E88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B4119-867B-6672-348C-10DB8F0E9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162ED-692C-3616-17DC-9EFEF090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B2EF3-41B0-3444-53F7-9DCF9C7CA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4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5507-70FB-86AF-A92E-3B5C3E040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68BDD-1B8E-5870-AF97-1CF35DF8D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B7C1C-E5CF-4F9F-B0F4-B7F469972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0374DC-3494-B4F9-218B-741A508D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28632-C23A-AD5A-890C-D74C5EAC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2997B-2F47-08C8-3635-55FAA802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5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3EE4-623A-B058-673E-8AD33599A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88164-5F25-7604-5AA1-06249206A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6688C-8F7A-6E0B-D56F-A25E6E82A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AE6E91-B86E-4CBB-EAFE-08496A2DA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25845-45A2-A948-9019-30D088E8B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F6CA05-74B6-9BB5-D34F-AAADE6E3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6AFCE4-B51D-5E55-DF3F-68EB09AAB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9C3859-C846-424E-33DB-4C2D0873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8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E0149-60D2-ED2D-4F85-35C7D1E9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7E041-F93D-00D8-4626-2D03FDBB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03714-A1D7-AAF5-3624-65FE91C5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D1682A-84F5-B575-BC7A-0C52C06C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4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6B27A-D911-471B-8833-77A2EBCA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D3B98-F687-2A6C-0EEC-F5BC14CFA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3D3D4-2BDF-0433-A959-9E622D1F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D9A5C-8558-9BB8-D5FF-FB8EC2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0E601-139F-B3A9-945C-0DBD4644C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D35BD-3D94-94DD-AE3A-026407A43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21A7E-1036-41F7-C385-AF95339B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8A2D6-4D18-6411-031E-F420032F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E0C99-C1DD-F687-3843-2FFA90C6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31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D32C7-2B52-F245-2407-088E606FE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721626-79D3-9699-59F1-50CEC8388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AC52A-612E-39B9-9ADE-DD820BE1B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91F30-FF4F-1DEA-5508-8A602586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74F04-D17C-74E5-C32B-48675D946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E5AE1-63F3-203A-9394-C975125F3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3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194029-B5D7-3A54-722B-6FBE4C546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5FCB7-D381-01C1-5318-9C924924A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B99B0-493B-5C07-D203-A8A1C4967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DC119-DE5C-47C4-91B5-2597ADE263B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41A79-EABE-7CA6-4343-253560E268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B2EA1-0656-BDBD-9CF9-6854F428C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D2CCA-4CC3-4ED0-8DDB-731196EF8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5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5000" advClick="0" advTm="3000"/>
    </mc:Choice>
    <mc:Fallback xmlns="">
      <p:transition spd="slow" advClick="0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8F990-FBED-60A4-F753-4CB230CB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400" y="586692"/>
            <a:ext cx="7299200" cy="645659"/>
          </a:xfrm>
        </p:spPr>
        <p:txBody>
          <a:bodyPr>
            <a:noAutofit/>
          </a:bodyPr>
          <a:lstStyle/>
          <a:p>
            <a:pPr algn="ctr"/>
            <a:r>
              <a:rPr lang="en-US" sz="5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50800" dir="5400000" algn="ctr" rotWithShape="0">
                    <a:schemeClr val="accent1"/>
                  </a:outerShdw>
                </a:effectLst>
                <a:latin typeface="Georgia" panose="02040502050405020303" pitchFamily="18" charset="0"/>
              </a:rPr>
              <a:t>In Memoriam</a:t>
            </a:r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54E7FD56-851F-83FF-4E98-C6BA199A6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589" y="5863905"/>
            <a:ext cx="1829057" cy="70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FE09D9-A2EE-839B-3719-7865EEF64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959"/>
            <a:ext cx="10515600" cy="20680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Gerald Keck – Department of Labor &amp; Industry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Lynn Donnelly – Montana State Fund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</a:rPr>
              <a:t>Robert Sheridan – Garlington, Lohn &amp; Robinson</a:t>
            </a:r>
          </a:p>
        </p:txBody>
      </p:sp>
    </p:spTree>
    <p:extLst>
      <p:ext uri="{BB962C8B-B14F-4D97-AF65-F5344CB8AC3E}">
        <p14:creationId xmlns:p14="http://schemas.microsoft.com/office/powerpoint/2010/main" val="311584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2379</TotalTime>
  <Words>24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Georgia</vt:lpstr>
      <vt:lpstr>Office Theme</vt:lpstr>
      <vt:lpstr>In Memoriam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Bartow, Mike</dc:creator>
  <cp:lastModifiedBy>Bartow, Mike</cp:lastModifiedBy>
  <cp:revision>231</cp:revision>
  <dcterms:created xsi:type="dcterms:W3CDTF">2022-02-24T14:55:58Z</dcterms:created>
  <dcterms:modified xsi:type="dcterms:W3CDTF">2025-08-21T22:22:40Z</dcterms:modified>
</cp:coreProperties>
</file>