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</p:sldMasterIdLst>
  <p:notesMasterIdLst>
    <p:notesMasterId r:id="rId29"/>
  </p:notesMasterIdLst>
  <p:sldIdLst>
    <p:sldId id="256" r:id="rId3"/>
    <p:sldId id="276" r:id="rId4"/>
    <p:sldId id="257" r:id="rId5"/>
    <p:sldId id="266" r:id="rId6"/>
    <p:sldId id="273" r:id="rId7"/>
    <p:sldId id="258" r:id="rId8"/>
    <p:sldId id="259" r:id="rId9"/>
    <p:sldId id="261" r:id="rId10"/>
    <p:sldId id="274" r:id="rId11"/>
    <p:sldId id="267" r:id="rId12"/>
    <p:sldId id="275" r:id="rId13"/>
    <p:sldId id="262" r:id="rId14"/>
    <p:sldId id="260" r:id="rId15"/>
    <p:sldId id="263" r:id="rId16"/>
    <p:sldId id="264" r:id="rId17"/>
    <p:sldId id="265" r:id="rId18"/>
    <p:sldId id="459" r:id="rId19"/>
    <p:sldId id="299" r:id="rId20"/>
    <p:sldId id="300" r:id="rId21"/>
    <p:sldId id="433" r:id="rId22"/>
    <p:sldId id="481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DC095-D03F-438C-AD05-847D0B779A21}" v="15" dt="2025-08-27T04:39:55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one Spears" userId="828688eea44643dd" providerId="LiveId" clId="{C0351681-CA89-4C93-9088-B85482E9734D}"/>
    <pc:docChg chg="undo redo custSel addSld delSld modSld sldOrd replTag">
      <pc:chgData name="Tyrone Spears" userId="828688eea44643dd" providerId="LiveId" clId="{C0351681-CA89-4C93-9088-B85482E9734D}" dt="2023-04-27T03:09:38.623" v="198"/>
      <pc:docMkLst>
        <pc:docMk/>
      </pc:docMkLst>
      <pc:sldChg chg="addSp delSp modSp mod">
        <pc:chgData name="Tyrone Spears" userId="828688eea44643dd" providerId="LiveId" clId="{C0351681-CA89-4C93-9088-B85482E9734D}" dt="2023-04-27T01:28:42.180" v="56"/>
        <pc:sldMkLst>
          <pc:docMk/>
          <pc:sldMk cId="1141996205" sldId="256"/>
        </pc:sldMkLst>
      </pc:sldChg>
      <pc:sldChg chg="ord">
        <pc:chgData name="Tyrone Spears" userId="828688eea44643dd" providerId="LiveId" clId="{C0351681-CA89-4C93-9088-B85482E9734D}" dt="2023-04-27T01:29:10.853" v="58"/>
        <pc:sldMkLst>
          <pc:docMk/>
          <pc:sldMk cId="836979279" sldId="258"/>
        </pc:sldMkLst>
      </pc:sldChg>
      <pc:sldChg chg="modSp">
        <pc:chgData name="Tyrone Spears" userId="828688eea44643dd" providerId="LiveId" clId="{C0351681-CA89-4C93-9088-B85482E9734D}" dt="2023-04-27T01:51:53.843" v="109" actId="20577"/>
        <pc:sldMkLst>
          <pc:docMk/>
          <pc:sldMk cId="616007281" sldId="263"/>
        </pc:sldMkLst>
      </pc:sldChg>
      <pc:sldChg chg="modSp mod">
        <pc:chgData name="Tyrone Spears" userId="828688eea44643dd" providerId="LiveId" clId="{C0351681-CA89-4C93-9088-B85482E9734D}" dt="2023-04-27T01:23:22.483" v="42" actId="3626"/>
        <pc:sldMkLst>
          <pc:docMk/>
          <pc:sldMk cId="3576498583" sldId="266"/>
        </pc:sldMkLst>
      </pc:sldChg>
      <pc:sldChg chg="addSp modSp add mod setBg replTag">
        <pc:chgData name="Tyrone Spears" userId="828688eea44643dd" providerId="LiveId" clId="{C0351681-CA89-4C93-9088-B85482E9734D}" dt="2023-04-27T01:21:51.009" v="39"/>
        <pc:sldMkLst>
          <pc:docMk/>
          <pc:sldMk cId="424975513" sldId="273"/>
        </pc:sldMkLst>
      </pc:sldChg>
      <pc:sldChg chg="addSp delSp modSp new add del mod modAnim">
        <pc:chgData name="Tyrone Spears" userId="828688eea44643dd" providerId="LiveId" clId="{C0351681-CA89-4C93-9088-B85482E9734D}" dt="2023-04-27T01:43:54.056" v="101" actId="20577"/>
        <pc:sldMkLst>
          <pc:docMk/>
          <pc:sldMk cId="3627538386" sldId="274"/>
        </pc:sldMkLst>
      </pc:sldChg>
      <pc:sldChg chg="addSp modSp add mod setBg replTag">
        <pc:chgData name="Tyrone Spears" userId="828688eea44643dd" providerId="LiveId" clId="{C0351681-CA89-4C93-9088-B85482E9734D}" dt="2023-04-27T02:01:09.492" v="161" actId="20577"/>
        <pc:sldMkLst>
          <pc:docMk/>
          <pc:sldMk cId="3264084299" sldId="275"/>
        </pc:sldMkLst>
      </pc:sldChg>
      <pc:sldChg chg="addSp modSp add mod ord setBg replTag">
        <pc:chgData name="Tyrone Spears" userId="828688eea44643dd" providerId="LiveId" clId="{C0351681-CA89-4C93-9088-B85482E9734D}" dt="2023-04-27T03:09:38.623" v="198"/>
        <pc:sldMkLst>
          <pc:docMk/>
          <pc:sldMk cId="3896904587" sldId="276"/>
        </pc:sldMkLst>
      </pc:sldChg>
    </pc:docChg>
  </pc:docChgLst>
  <pc:docChgLst>
    <pc:chgData name="Tyrone Spears" userId="828688eea44643dd" providerId="LiveId" clId="{F4B217CD-FBA9-4853-8705-868E87851997}"/>
    <pc:docChg chg="custSel addSld modSld">
      <pc:chgData name="Tyrone Spears" userId="828688eea44643dd" providerId="LiveId" clId="{F4B217CD-FBA9-4853-8705-868E87851997}" dt="2023-03-07T05:53:13.566" v="254" actId="6549"/>
      <pc:docMkLst>
        <pc:docMk/>
      </pc:docMkLst>
      <pc:sldChg chg="addSp delSp modSp mod">
        <pc:chgData name="Tyrone Spears" userId="828688eea44643dd" providerId="LiveId" clId="{F4B217CD-FBA9-4853-8705-868E87851997}" dt="2023-03-07T05:53:13.566" v="254" actId="6549"/>
        <pc:sldMkLst>
          <pc:docMk/>
          <pc:sldMk cId="1141996205" sldId="256"/>
        </pc:sldMkLst>
      </pc:sldChg>
      <pc:sldChg chg="addSp delSp modSp new mod setBg">
        <pc:chgData name="Tyrone Spears" userId="828688eea44643dd" providerId="LiveId" clId="{F4B217CD-FBA9-4853-8705-868E87851997}" dt="2023-03-07T05:47:23.262" v="10" actId="26606"/>
        <pc:sldMkLst>
          <pc:docMk/>
          <pc:sldMk cId="612609546" sldId="271"/>
        </pc:sldMkLst>
      </pc:sldChg>
      <pc:sldChg chg="addSp delSp modSp new mod setBg">
        <pc:chgData name="Tyrone Spears" userId="828688eea44643dd" providerId="LiveId" clId="{F4B217CD-FBA9-4853-8705-868E87851997}" dt="2023-03-07T05:52:16.649" v="251"/>
        <pc:sldMkLst>
          <pc:docMk/>
          <pc:sldMk cId="571418926" sldId="272"/>
        </pc:sldMkLst>
      </pc:sldChg>
    </pc:docChg>
  </pc:docChgLst>
  <pc:docChgLst>
    <pc:chgData name="Tyrone Spears" userId="828688eea44643dd" providerId="LiveId" clId="{3BCDC095-D03F-438C-AD05-847D0B779A21}"/>
    <pc:docChg chg="undo custSel addSld delSld modSld">
      <pc:chgData name="Tyrone Spears" userId="828688eea44643dd" providerId="LiveId" clId="{3BCDC095-D03F-438C-AD05-847D0B779A21}" dt="2025-08-27T04:39:55.525" v="155"/>
      <pc:docMkLst>
        <pc:docMk/>
      </pc:docMkLst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1141996205" sldId="256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1141996205" sldId="256"/>
            <ac:spMk id="31" creationId="{A12C80F7-1B5F-4C69-A452-EBF086969CF1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1141996205" sldId="256"/>
            <ac:spMk id="33" creationId="{ADC13725-D5F5-497E-A96F-CB5C23423FA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141996205" sldId="256"/>
            <ac:cxnSpMk id="35" creationId="{F1981B13-F880-47D1-BA19-C2C84FC75451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141996205" sldId="256"/>
            <ac:cxnSpMk id="37" creationId="{D9889C86-81F5-4E2B-A1BF-3DC57716B53F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141996205" sldId="256"/>
            <ac:cxnSpMk id="39" creationId="{0D1651B2-663F-4ED2-A7D2-9D74A5DFD19E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2863434541" sldId="257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2863434541" sldId="257"/>
            <ac:spMk id="9" creationId="{7B4314D2-D2A1-4CD8-AC61-D3A8624096D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863434541" sldId="257"/>
            <ac:cxnSpMk id="11" creationId="{989C9033-50A6-4C0D-A434-1DA417B55CA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863434541" sldId="257"/>
            <ac:cxnSpMk id="13" creationId="{6E77119D-632B-44FE-918A-65D2788D0094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836979279" sldId="258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836979279" sldId="258"/>
            <ac:spMk id="28" creationId="{7B4314D2-D2A1-4CD8-AC61-D3A8624096D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836979279" sldId="258"/>
            <ac:cxnSpMk id="29" creationId="{989C9033-50A6-4C0D-A434-1DA417B55CA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836979279" sldId="258"/>
            <ac:cxnSpMk id="30" creationId="{6E77119D-632B-44FE-918A-65D2788D0094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3203288295" sldId="259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3203288295" sldId="259"/>
            <ac:spMk id="24" creationId="{B593B728-EF8E-4747-9825-F8D7FEEE0751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203288295" sldId="259"/>
            <ac:cxnSpMk id="26" creationId="{D138B8C1-129C-418D-BEA5-984B1F6A32C2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203288295" sldId="259"/>
            <ac:cxnSpMk id="28" creationId="{EEE0F901-22C5-405D-919A-D48167CEADF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203288295" sldId="259"/>
            <ac:cxnSpMk id="30" creationId="{587C62E1-2E42-4DD6-9ECF-39FB001D5B2D}"/>
          </ac:cxnSpMkLst>
        </pc:cxnChg>
      </pc:sldChg>
      <pc:sldChg chg="modSp">
        <pc:chgData name="Tyrone Spears" userId="828688eea44643dd" providerId="LiveId" clId="{3BCDC095-D03F-438C-AD05-847D0B779A21}" dt="2025-08-27T04:39:19.573" v="154"/>
        <pc:sldMkLst>
          <pc:docMk/>
          <pc:sldMk cId="3705447876" sldId="260"/>
        </pc:sldMkLst>
        <pc:spChg chg="mod">
          <ac:chgData name="Tyrone Spears" userId="828688eea44643dd" providerId="LiveId" clId="{3BCDC095-D03F-438C-AD05-847D0B779A21}" dt="2025-08-27T04:39:19.573" v="154"/>
          <ac:spMkLst>
            <pc:docMk/>
            <pc:sldMk cId="3705447876" sldId="260"/>
            <ac:spMk id="2" creationId="{EBA54B80-E2FE-9B4D-19C5-6B8F30FE01E6}"/>
          </ac:spMkLst>
        </pc:spChg>
        <pc:spChg chg="mod">
          <ac:chgData name="Tyrone Spears" userId="828688eea44643dd" providerId="LiveId" clId="{3BCDC095-D03F-438C-AD05-847D0B779A21}" dt="2025-08-27T04:39:19.573" v="154"/>
          <ac:spMkLst>
            <pc:docMk/>
            <pc:sldMk cId="3705447876" sldId="260"/>
            <ac:spMk id="3" creationId="{650B1877-732D-3BA7-658B-8DACC131BFDC}"/>
          </ac:spMkLst>
        </pc:sp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272409067" sldId="261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272409067" sldId="261"/>
            <ac:spMk id="68" creationId="{A12C80F7-1B5F-4C69-A452-EBF086969CF1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272409067" sldId="261"/>
            <ac:spMk id="70" creationId="{ADC13725-D5F5-497E-A96F-CB5C23423FA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72409067" sldId="261"/>
            <ac:cxnSpMk id="62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72409067" sldId="261"/>
            <ac:cxnSpMk id="64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72409067" sldId="261"/>
            <ac:cxnSpMk id="66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72409067" sldId="261"/>
            <ac:cxnSpMk id="72" creationId="{F1981B13-F880-47D1-BA19-C2C84FC75451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72409067" sldId="261"/>
            <ac:cxnSpMk id="74" creationId="{D9889C86-81F5-4E2B-A1BF-3DC57716B53F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72409067" sldId="261"/>
            <ac:cxnSpMk id="76" creationId="{0D1651B2-663F-4ED2-A7D2-9D74A5DFD19E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3526443135" sldId="262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3526443135" sldId="262"/>
            <ac:spMk id="9" creationId="{7B4314D2-D2A1-4CD8-AC61-D3A8624096D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26443135" sldId="262"/>
            <ac:cxnSpMk id="11" creationId="{989C9033-50A6-4C0D-A434-1DA417B55CA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26443135" sldId="262"/>
            <ac:cxnSpMk id="13" creationId="{6E77119D-632B-44FE-918A-65D2788D0094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616007281" sldId="263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616007281" sldId="263"/>
            <ac:spMk id="9" creationId="{7B4314D2-D2A1-4CD8-AC61-D3A8624096D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6007281" sldId="263"/>
            <ac:cxnSpMk id="11" creationId="{989C9033-50A6-4C0D-A434-1DA417B55CA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6007281" sldId="263"/>
            <ac:cxnSpMk id="13" creationId="{6E77119D-632B-44FE-918A-65D2788D0094}"/>
          </ac:cxnSpMkLst>
        </pc:cxnChg>
      </pc:sldChg>
      <pc:sldChg chg="modSp">
        <pc:chgData name="Tyrone Spears" userId="828688eea44643dd" providerId="LiveId" clId="{3BCDC095-D03F-438C-AD05-847D0B779A21}" dt="2025-08-27T04:39:19.573" v="154"/>
        <pc:sldMkLst>
          <pc:docMk/>
          <pc:sldMk cId="2868156032" sldId="264"/>
        </pc:sldMkLst>
        <pc:spChg chg="mod">
          <ac:chgData name="Tyrone Spears" userId="828688eea44643dd" providerId="LiveId" clId="{3BCDC095-D03F-438C-AD05-847D0B779A21}" dt="2025-08-27T04:39:19.573" v="154"/>
          <ac:spMkLst>
            <pc:docMk/>
            <pc:sldMk cId="2868156032" sldId="264"/>
            <ac:spMk id="2" creationId="{C37A9BA0-0DBA-9865-FF6F-8FBCAC17C41C}"/>
          </ac:spMkLst>
        </pc:spChg>
        <pc:spChg chg="mod">
          <ac:chgData name="Tyrone Spears" userId="828688eea44643dd" providerId="LiveId" clId="{3BCDC095-D03F-438C-AD05-847D0B779A21}" dt="2025-08-27T04:39:19.573" v="154"/>
          <ac:spMkLst>
            <pc:docMk/>
            <pc:sldMk cId="2868156032" sldId="264"/>
            <ac:spMk id="3" creationId="{121B357D-DD16-2B2A-00D1-72E1283E27F4}"/>
          </ac:spMkLst>
        </pc:sp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365869772" sldId="265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365869772" sldId="265"/>
            <ac:spMk id="16" creationId="{D26BC87E-DCC8-4E66-972D-A587756DF30A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65869772" sldId="265"/>
            <ac:cxnSpMk id="10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65869772" sldId="265"/>
            <ac:cxnSpMk id="12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65869772" sldId="265"/>
            <ac:cxnSpMk id="14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65869772" sldId="265"/>
            <ac:cxnSpMk id="18" creationId="{8B45C962-0D68-4A01-9627-70DEBBC363C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65869772" sldId="265"/>
            <ac:cxnSpMk id="20" creationId="{F1D89FBF-493B-4E7D-B511-7E40674F632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65869772" sldId="265"/>
            <ac:cxnSpMk id="22" creationId="{4BCC744E-5590-4542-B37F-B764470BF05E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3576498583" sldId="266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3576498583" sldId="266"/>
            <ac:spMk id="15" creationId="{60220DBA-8988-4873-8FCD-3FFAC3CF13F6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3576498583" sldId="266"/>
            <ac:spMk id="17" creationId="{0201E0F5-610E-4FD9-AB5E-070695DB1072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3576498583" sldId="266"/>
            <ac:spMk id="19" creationId="{E7BCAA0D-5EB2-4E14-BDFE-07A3F3504FDA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76498583" sldId="266"/>
            <ac:cxnSpMk id="9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76498583" sldId="266"/>
            <ac:cxnSpMk id="11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76498583" sldId="266"/>
            <ac:cxnSpMk id="13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76498583" sldId="266"/>
            <ac:cxnSpMk id="21" creationId="{3A8CB1B5-064D-4590-A7F2-70C604854D32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3576498583" sldId="266"/>
            <ac:cxnSpMk id="23" creationId="{95C0F619-4F98-49B2-B92F-39B242F38F5D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920157429" sldId="267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920157429" sldId="267"/>
            <ac:spMk id="15" creationId="{60220DBA-8988-4873-8FCD-3FFAC3CF13F6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920157429" sldId="267"/>
            <ac:spMk id="17" creationId="{0201E0F5-610E-4FD9-AB5E-070695DB1072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920157429" sldId="267"/>
            <ac:spMk id="19" creationId="{E7BCAA0D-5EB2-4E14-BDFE-07A3F3504FDA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920157429" sldId="267"/>
            <ac:cxnSpMk id="9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920157429" sldId="267"/>
            <ac:cxnSpMk id="11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920157429" sldId="267"/>
            <ac:cxnSpMk id="13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920157429" sldId="267"/>
            <ac:cxnSpMk id="21" creationId="{3A8CB1B5-064D-4590-A7F2-70C604854D32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920157429" sldId="267"/>
            <ac:cxnSpMk id="23" creationId="{95C0F619-4F98-49B2-B92F-39B242F38F5D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2142573597" sldId="268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2142573597" sldId="268"/>
            <ac:spMk id="9" creationId="{7B4314D2-D2A1-4CD8-AC61-D3A8624096D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142573597" sldId="268"/>
            <ac:cxnSpMk id="11" creationId="{989C9033-50A6-4C0D-A434-1DA417B55CA3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2142573597" sldId="268"/>
            <ac:cxnSpMk id="13" creationId="{6E77119D-632B-44FE-918A-65D2788D0094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1922505314" sldId="269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1922505314" sldId="269"/>
            <ac:spMk id="20" creationId="{1FD0F0B6-5415-4254-9E66-BE9C2FB05B27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922505314" sldId="269"/>
            <ac:cxnSpMk id="14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922505314" sldId="269"/>
            <ac:cxnSpMk id="16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922505314" sldId="269"/>
            <ac:cxnSpMk id="18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922505314" sldId="269"/>
            <ac:cxnSpMk id="22" creationId="{8D66FEA8-8B71-461B-95A4-855374AB4C28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922505314" sldId="269"/>
            <ac:cxnSpMk id="24" creationId="{7A4B168A-A51F-4C91-A9E4-A2F203CB9DAA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922505314" sldId="269"/>
            <ac:cxnSpMk id="26" creationId="{A5407E01-913B-484C-A03C-2C64028471C8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1073874054" sldId="270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1073874054" sldId="270"/>
            <ac:spMk id="44" creationId="{1FD0F0B6-5415-4254-9E66-BE9C2FB05B27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073874054" sldId="270"/>
            <ac:cxnSpMk id="41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073874054" sldId="270"/>
            <ac:cxnSpMk id="42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073874054" sldId="270"/>
            <ac:cxnSpMk id="43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073874054" sldId="270"/>
            <ac:cxnSpMk id="45" creationId="{8D66FEA8-8B71-461B-95A4-855374AB4C28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073874054" sldId="270"/>
            <ac:cxnSpMk id="46" creationId="{7A4B168A-A51F-4C91-A9E4-A2F203CB9DAA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1073874054" sldId="270"/>
            <ac:cxnSpMk id="47" creationId="{A5407E01-913B-484C-A03C-2C64028471C8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612609546" sldId="271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612609546" sldId="271"/>
            <ac:spMk id="15" creationId="{A12C80F7-1B5F-4C69-A452-EBF086969CF1}"/>
          </ac:spMkLst>
        </pc:spChg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612609546" sldId="271"/>
            <ac:spMk id="17" creationId="{ADC13725-D5F5-497E-A96F-CB5C23423FAF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2609546" sldId="271"/>
            <ac:cxnSpMk id="9" creationId="{A240FCEE-B6E2-46D0-9BB0-F45F79545E9D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2609546" sldId="271"/>
            <ac:cxnSpMk id="11" creationId="{3BD2FB83-3783-4477-80B5-DA5BF10BAF57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2609546" sldId="271"/>
            <ac:cxnSpMk id="13" creationId="{E83EA203-71D5-49C0-9626-FFA8E46787B0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2609546" sldId="271"/>
            <ac:cxnSpMk id="19" creationId="{F1981B13-F880-47D1-BA19-C2C84FC75451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2609546" sldId="271"/>
            <ac:cxnSpMk id="21" creationId="{D9889C86-81F5-4E2B-A1BF-3DC57716B53F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612609546" sldId="271"/>
            <ac:cxnSpMk id="23" creationId="{0D1651B2-663F-4ED2-A7D2-9D74A5DFD19E}"/>
          </ac:cxnSpMkLst>
        </pc:cxnChg>
      </pc:sldChg>
      <pc:sldChg chg="addSp delSp delDesignElem">
        <pc:chgData name="Tyrone Spears" userId="828688eea44643dd" providerId="LiveId" clId="{3BCDC095-D03F-438C-AD05-847D0B779A21}" dt="2025-08-27T04:39:19.573" v="154"/>
        <pc:sldMkLst>
          <pc:docMk/>
          <pc:sldMk cId="571418926" sldId="272"/>
        </pc:sldMkLst>
        <pc:spChg chg="add del">
          <ac:chgData name="Tyrone Spears" userId="828688eea44643dd" providerId="LiveId" clId="{3BCDC095-D03F-438C-AD05-847D0B779A21}" dt="2025-08-27T04:39:19.573" v="154"/>
          <ac:spMkLst>
            <pc:docMk/>
            <pc:sldMk cId="571418926" sldId="272"/>
            <ac:spMk id="22" creationId="{5D28D120-1389-4B3F-BECB-0949DCCAC752}"/>
          </ac:spMkLst>
        </pc:sp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571418926" sldId="272"/>
            <ac:cxnSpMk id="24" creationId="{D927055D-9ECF-487E-91DD-FFA84AB92DB8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571418926" sldId="272"/>
            <ac:cxnSpMk id="26" creationId="{F0DC1883-8AF7-483D-9074-3C6D8AF57596}"/>
          </ac:cxnSpMkLst>
        </pc:cxnChg>
        <pc:cxnChg chg="add del">
          <ac:chgData name="Tyrone Spears" userId="828688eea44643dd" providerId="LiveId" clId="{3BCDC095-D03F-438C-AD05-847D0B779A21}" dt="2025-08-27T04:39:19.573" v="154"/>
          <ac:cxnSpMkLst>
            <pc:docMk/>
            <pc:sldMk cId="571418926" sldId="272"/>
            <ac:cxnSpMk id="28" creationId="{1CF89D75-E5AC-4C45-9D87-228849A4C7A5}"/>
          </ac:cxnSpMkLst>
        </pc:cxnChg>
      </pc:sldChg>
      <pc:sldChg chg="modSp modAnim">
        <pc:chgData name="Tyrone Spears" userId="828688eea44643dd" providerId="LiveId" clId="{3BCDC095-D03F-438C-AD05-847D0B779A21}" dt="2025-08-27T04:39:55.525" v="155"/>
        <pc:sldMkLst>
          <pc:docMk/>
          <pc:sldMk cId="3627538386" sldId="274"/>
        </pc:sldMkLst>
        <pc:spChg chg="mod">
          <ac:chgData name="Tyrone Spears" userId="828688eea44643dd" providerId="LiveId" clId="{3BCDC095-D03F-438C-AD05-847D0B779A21}" dt="2025-08-27T04:39:19.573" v="154"/>
          <ac:spMkLst>
            <pc:docMk/>
            <pc:sldMk cId="3627538386" sldId="274"/>
            <ac:spMk id="2" creationId="{B776551B-95C3-8E81-27ED-11A753AFF003}"/>
          </ac:spMkLst>
        </pc:spChg>
        <pc:picChg chg="mod">
          <ac:chgData name="Tyrone Spears" userId="828688eea44643dd" providerId="LiveId" clId="{3BCDC095-D03F-438C-AD05-847D0B779A21}" dt="2025-08-27T04:39:19.573" v="154"/>
          <ac:picMkLst>
            <pc:docMk/>
            <pc:sldMk cId="3627538386" sldId="274"/>
            <ac:picMk id="4" creationId="{E4C51A59-885F-C895-9704-4E9C3582A05B}"/>
          </ac:picMkLst>
        </pc:picChg>
      </pc:sldChg>
      <pc:sldChg chg="modSp add del mod">
        <pc:chgData name="Tyrone Spears" userId="828688eea44643dd" providerId="LiveId" clId="{3BCDC095-D03F-438C-AD05-847D0B779A21}" dt="2025-08-27T04:34:07.278" v="134"/>
        <pc:sldMkLst>
          <pc:docMk/>
          <pc:sldMk cId="2292821802" sldId="299"/>
        </pc:sldMkLst>
        <pc:spChg chg="mod">
          <ac:chgData name="Tyrone Spears" userId="828688eea44643dd" providerId="LiveId" clId="{3BCDC095-D03F-438C-AD05-847D0B779A21}" dt="2025-08-27T04:34:07.278" v="134"/>
          <ac:spMkLst>
            <pc:docMk/>
            <pc:sldMk cId="2292821802" sldId="299"/>
            <ac:spMk id="2" creationId="{00000000-0000-0000-0000-000000000000}"/>
          </ac:spMkLst>
        </pc:spChg>
        <pc:spChg chg="mod">
          <ac:chgData name="Tyrone Spears" userId="828688eea44643dd" providerId="LiveId" clId="{3BCDC095-D03F-438C-AD05-847D0B779A21}" dt="2025-08-27T04:33:26.174" v="127" actId="14100"/>
          <ac:spMkLst>
            <pc:docMk/>
            <pc:sldMk cId="2292821802" sldId="299"/>
            <ac:spMk id="7" creationId="{60E1BF06-51A5-0885-A039-5ED5017B11A6}"/>
          </ac:spMkLst>
        </pc:spChg>
      </pc:sldChg>
      <pc:sldChg chg="modSp add del">
        <pc:chgData name="Tyrone Spears" userId="828688eea44643dd" providerId="LiveId" clId="{3BCDC095-D03F-438C-AD05-847D0B779A21}" dt="2025-08-27T04:35:28.415" v="136"/>
        <pc:sldMkLst>
          <pc:docMk/>
          <pc:sldMk cId="1322347648" sldId="300"/>
        </pc:sldMkLst>
        <pc:spChg chg="mod">
          <ac:chgData name="Tyrone Spears" userId="828688eea44643dd" providerId="LiveId" clId="{3BCDC095-D03F-438C-AD05-847D0B779A21}" dt="2025-08-27T04:35:28.415" v="136"/>
          <ac:spMkLst>
            <pc:docMk/>
            <pc:sldMk cId="1322347648" sldId="300"/>
            <ac:spMk id="7" creationId="{BDDD764E-0F54-0AA5-42D8-26695AC584E6}"/>
          </ac:spMkLst>
        </pc:spChg>
      </pc:sldChg>
      <pc:sldChg chg="add del">
        <pc:chgData name="Tyrone Spears" userId="828688eea44643dd" providerId="LiveId" clId="{3BCDC095-D03F-438C-AD05-847D0B779A21}" dt="2025-08-27T04:35:06.059" v="135" actId="47"/>
        <pc:sldMkLst>
          <pc:docMk/>
          <pc:sldMk cId="2412287857" sldId="301"/>
        </pc:sldMkLst>
      </pc:sldChg>
      <pc:sldChg chg="add del">
        <pc:chgData name="Tyrone Spears" userId="828688eea44643dd" providerId="LiveId" clId="{3BCDC095-D03F-438C-AD05-847D0B779A21}" dt="2025-08-27T04:36:25.025" v="137" actId="47"/>
        <pc:sldMkLst>
          <pc:docMk/>
          <pc:sldMk cId="4264190306" sldId="302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948023418" sldId="417"/>
        </pc:sldMkLst>
      </pc:sldChg>
      <pc:sldChg chg="add del">
        <pc:chgData name="Tyrone Spears" userId="828688eea44643dd" providerId="LiveId" clId="{3BCDC095-D03F-438C-AD05-847D0B779A21}" dt="2025-08-27T04:29:06.314" v="60"/>
        <pc:sldMkLst>
          <pc:docMk/>
          <pc:sldMk cId="2734664580" sldId="433"/>
        </pc:sldMkLst>
      </pc:sldChg>
      <pc:sldChg chg="modSp add del mod">
        <pc:chgData name="Tyrone Spears" userId="828688eea44643dd" providerId="LiveId" clId="{3BCDC095-D03F-438C-AD05-847D0B779A21}" dt="2025-08-27T04:29:34.702" v="120" actId="20577"/>
        <pc:sldMkLst>
          <pc:docMk/>
          <pc:sldMk cId="3378737065" sldId="459"/>
        </pc:sldMkLst>
        <pc:spChg chg="mod">
          <ac:chgData name="Tyrone Spears" userId="828688eea44643dd" providerId="LiveId" clId="{3BCDC095-D03F-438C-AD05-847D0B779A21}" dt="2025-08-27T04:28:53.046" v="51" actId="14100"/>
          <ac:spMkLst>
            <pc:docMk/>
            <pc:sldMk cId="3378737065" sldId="459"/>
            <ac:spMk id="3" creationId="{CE1751A7-A82D-2AC1-85CE-80E5EFF8F384}"/>
          </ac:spMkLst>
        </pc:spChg>
        <pc:spChg chg="mod">
          <ac:chgData name="Tyrone Spears" userId="828688eea44643dd" providerId="LiveId" clId="{3BCDC095-D03F-438C-AD05-847D0B779A21}" dt="2025-08-27T04:29:34.702" v="120" actId="20577"/>
          <ac:spMkLst>
            <pc:docMk/>
            <pc:sldMk cId="3378737065" sldId="459"/>
            <ac:spMk id="4" creationId="{00000000-0000-0000-0000-000000000000}"/>
          </ac:spMkLst>
        </pc:spChg>
        <pc:spChg chg="mod">
          <ac:chgData name="Tyrone Spears" userId="828688eea44643dd" providerId="LiveId" clId="{3BCDC095-D03F-438C-AD05-847D0B779A21}" dt="2025-08-27T04:28:55.466" v="53" actId="14100"/>
          <ac:spMkLst>
            <pc:docMk/>
            <pc:sldMk cId="3378737065" sldId="459"/>
            <ac:spMk id="5" creationId="{00000000-0000-0000-0000-000000000000}"/>
          </ac:spMkLst>
        </pc:spChg>
        <pc:spChg chg="mod">
          <ac:chgData name="Tyrone Spears" userId="828688eea44643dd" providerId="LiveId" clId="{3BCDC095-D03F-438C-AD05-847D0B779A21}" dt="2025-08-27T04:28:53.775" v="52" actId="14100"/>
          <ac:spMkLst>
            <pc:docMk/>
            <pc:sldMk cId="3378737065" sldId="459"/>
            <ac:spMk id="8" creationId="{FCC31073-932A-A4A0-534B-6B479FCD5F51}"/>
          </ac:spMkLst>
        </pc:spChg>
        <pc:picChg chg="mod">
          <ac:chgData name="Tyrone Spears" userId="828688eea44643dd" providerId="LiveId" clId="{3BCDC095-D03F-438C-AD05-847D0B779A21}" dt="2025-08-27T04:28:50.561" v="48" actId="1076"/>
          <ac:picMkLst>
            <pc:docMk/>
            <pc:sldMk cId="3378737065" sldId="459"/>
            <ac:picMk id="6" creationId="{5FF5E712-37DC-D37D-F6B2-48319EE3537F}"/>
          </ac:picMkLst>
        </pc:picChg>
      </pc:sldChg>
      <pc:sldChg chg="add del">
        <pc:chgData name="Tyrone Spears" userId="828688eea44643dd" providerId="LiveId" clId="{3BCDC095-D03F-438C-AD05-847D0B779A21}" dt="2025-08-27T04:29:06.314" v="60"/>
        <pc:sldMkLst>
          <pc:docMk/>
          <pc:sldMk cId="1621538151" sldId="481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1792849019" sldId="482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2537310106" sldId="483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1279596537" sldId="484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1456723399" sldId="485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620737143" sldId="486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2960296761" sldId="487"/>
        </pc:sldMkLst>
      </pc:sldChg>
      <pc:sldChg chg="add del">
        <pc:chgData name="Tyrone Spears" userId="828688eea44643dd" providerId="LiveId" clId="{3BCDC095-D03F-438C-AD05-847D0B779A21}" dt="2025-08-27T04:32:58.884" v="124"/>
        <pc:sldMkLst>
          <pc:docMk/>
          <pc:sldMk cId="2302271696" sldId="488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15B06-2D57-4902-8837-EC5AAD89496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BB2B06-CA12-4B09-9616-ED7FA25524F9}">
      <dgm:prSet/>
      <dgm:spPr/>
      <dgm:t>
        <a:bodyPr/>
        <a:lstStyle/>
        <a:p>
          <a:r>
            <a:rPr lang="en-US" dirty="0"/>
            <a:t>Self-Insured </a:t>
          </a:r>
        </a:p>
      </dgm:t>
    </dgm:pt>
    <dgm:pt modelId="{27CEC3DF-33F9-4495-B199-0EE9E71D8D52}" type="parTrans" cxnId="{97FC08F8-CEBF-4873-BEAF-B46BC6AD3380}">
      <dgm:prSet/>
      <dgm:spPr/>
      <dgm:t>
        <a:bodyPr/>
        <a:lstStyle/>
        <a:p>
          <a:endParaRPr lang="en-US"/>
        </a:p>
      </dgm:t>
    </dgm:pt>
    <dgm:pt modelId="{7339A859-7733-4A63-B2BF-3313CB0C3C0D}" type="sibTrans" cxnId="{97FC08F8-CEBF-4873-BEAF-B46BC6AD3380}">
      <dgm:prSet/>
      <dgm:spPr/>
      <dgm:t>
        <a:bodyPr/>
        <a:lstStyle/>
        <a:p>
          <a:endParaRPr lang="en-US"/>
        </a:p>
      </dgm:t>
    </dgm:pt>
    <dgm:pt modelId="{C3227A2C-F2F7-44E9-B84F-8A4F3DD02F87}">
      <dgm:prSet/>
      <dgm:spPr/>
      <dgm:t>
        <a:bodyPr/>
        <a:lstStyle/>
        <a:p>
          <a:r>
            <a:rPr lang="en-US" dirty="0"/>
            <a:t>Self Administration and Third-Party Administration</a:t>
          </a:r>
        </a:p>
      </dgm:t>
    </dgm:pt>
    <dgm:pt modelId="{73633A9E-80AE-42FE-9739-69DF32E0848F}" type="parTrans" cxnId="{B559AA8E-8CE0-4682-9F44-30F652EEFC7C}">
      <dgm:prSet/>
      <dgm:spPr/>
      <dgm:t>
        <a:bodyPr/>
        <a:lstStyle/>
        <a:p>
          <a:endParaRPr lang="en-US"/>
        </a:p>
      </dgm:t>
    </dgm:pt>
    <dgm:pt modelId="{6BD4D5AF-2196-43CE-BA61-306F3CA4C354}" type="sibTrans" cxnId="{B559AA8E-8CE0-4682-9F44-30F652EEFC7C}">
      <dgm:prSet/>
      <dgm:spPr/>
      <dgm:t>
        <a:bodyPr/>
        <a:lstStyle/>
        <a:p>
          <a:endParaRPr lang="en-US"/>
        </a:p>
      </dgm:t>
    </dgm:pt>
    <dgm:pt modelId="{9CA52B33-38E0-48BA-8C45-77D03A41C5E8}">
      <dgm:prSet/>
      <dgm:spPr/>
      <dgm:t>
        <a:bodyPr/>
        <a:lstStyle/>
        <a:p>
          <a:r>
            <a:rPr lang="en-US" dirty="0"/>
            <a:t>Full-Service City with over 45,000 employees </a:t>
          </a:r>
        </a:p>
      </dgm:t>
    </dgm:pt>
    <dgm:pt modelId="{A19D556F-9016-4C45-A82B-E45C31AF0732}" type="parTrans" cxnId="{CD840707-C3EA-4B94-A6B2-8B8C922E7085}">
      <dgm:prSet/>
      <dgm:spPr/>
      <dgm:t>
        <a:bodyPr/>
        <a:lstStyle/>
        <a:p>
          <a:endParaRPr lang="en-US"/>
        </a:p>
      </dgm:t>
    </dgm:pt>
    <dgm:pt modelId="{16104888-8140-416E-9422-D9A64F1772D5}" type="sibTrans" cxnId="{CD840707-C3EA-4B94-A6B2-8B8C922E7085}">
      <dgm:prSet/>
      <dgm:spPr/>
      <dgm:t>
        <a:bodyPr/>
        <a:lstStyle/>
        <a:p>
          <a:endParaRPr lang="en-US"/>
        </a:p>
      </dgm:t>
    </dgm:pt>
    <dgm:pt modelId="{6470A1F4-CE2E-4106-9517-AF62F7BB226D}">
      <dgm:prSet/>
      <dgm:spPr/>
      <dgm:t>
        <a:bodyPr/>
        <a:lstStyle/>
        <a:p>
          <a:r>
            <a:rPr lang="en-US" dirty="0"/>
            <a:t>No Insurance or Excess Coverages</a:t>
          </a:r>
        </a:p>
      </dgm:t>
    </dgm:pt>
    <dgm:pt modelId="{35697B80-CA07-43CC-9D24-8E27DE30FBD1}" type="parTrans" cxnId="{5C626C60-9B00-4A41-A192-97E5BE30147E}">
      <dgm:prSet/>
      <dgm:spPr/>
      <dgm:t>
        <a:bodyPr/>
        <a:lstStyle/>
        <a:p>
          <a:endParaRPr lang="en-US"/>
        </a:p>
      </dgm:t>
    </dgm:pt>
    <dgm:pt modelId="{3D536269-B0D2-4747-AB58-E063BE1B6BCF}" type="sibTrans" cxnId="{5C626C60-9B00-4A41-A192-97E5BE30147E}">
      <dgm:prSet/>
      <dgm:spPr/>
      <dgm:t>
        <a:bodyPr/>
        <a:lstStyle/>
        <a:p>
          <a:endParaRPr lang="en-US"/>
        </a:p>
      </dgm:t>
    </dgm:pt>
    <dgm:pt modelId="{428AB0FE-6368-4375-AA03-E5CD7A84D1A0}">
      <dgm:prSet/>
      <dgm:spPr/>
      <dgm:t>
        <a:bodyPr/>
        <a:lstStyle/>
        <a:p>
          <a:r>
            <a:rPr lang="en-US" dirty="0"/>
            <a:t>Alternative Dispute Resolution Programs </a:t>
          </a:r>
        </a:p>
      </dgm:t>
    </dgm:pt>
    <dgm:pt modelId="{8755DC6A-65F1-4B33-9D03-2573CC64CA9C}" type="parTrans" cxnId="{826D2237-5057-42B9-835B-1A1B6A277445}">
      <dgm:prSet/>
      <dgm:spPr/>
      <dgm:t>
        <a:bodyPr/>
        <a:lstStyle/>
        <a:p>
          <a:endParaRPr lang="en-US"/>
        </a:p>
      </dgm:t>
    </dgm:pt>
    <dgm:pt modelId="{166F9029-9133-4D2A-99CE-A91D921FB961}" type="sibTrans" cxnId="{826D2237-5057-42B9-835B-1A1B6A277445}">
      <dgm:prSet/>
      <dgm:spPr/>
      <dgm:t>
        <a:bodyPr/>
        <a:lstStyle/>
        <a:p>
          <a:endParaRPr lang="en-US"/>
        </a:p>
      </dgm:t>
    </dgm:pt>
    <dgm:pt modelId="{CBD45B06-F295-436B-9C4C-6259AB19026A}">
      <dgm:prSet/>
      <dgm:spPr/>
      <dgm:t>
        <a:bodyPr/>
        <a:lstStyle/>
        <a:p>
          <a:r>
            <a:rPr lang="en-US" dirty="0"/>
            <a:t>35 Operating Departments – Police, Fire, Airport, Port, Zoo, etc</a:t>
          </a:r>
        </a:p>
      </dgm:t>
    </dgm:pt>
    <dgm:pt modelId="{A053A3A1-3225-42BD-A39C-89C031DCA57E}" type="parTrans" cxnId="{7736D89B-379E-4333-935C-41D1EA5BE6F2}">
      <dgm:prSet/>
      <dgm:spPr/>
      <dgm:t>
        <a:bodyPr/>
        <a:lstStyle/>
        <a:p>
          <a:endParaRPr lang="en-US"/>
        </a:p>
      </dgm:t>
    </dgm:pt>
    <dgm:pt modelId="{82CDF3F5-A2A3-40A5-8B1F-3063423CF143}" type="sibTrans" cxnId="{7736D89B-379E-4333-935C-41D1EA5BE6F2}">
      <dgm:prSet/>
      <dgm:spPr/>
      <dgm:t>
        <a:bodyPr/>
        <a:lstStyle/>
        <a:p>
          <a:endParaRPr lang="en-US"/>
        </a:p>
      </dgm:t>
    </dgm:pt>
    <dgm:pt modelId="{4D849798-1A32-4A1A-864F-8C3787F5D814}" type="pres">
      <dgm:prSet presAssocID="{41E15B06-2D57-4902-8837-EC5AAD894961}" presName="diagram" presStyleCnt="0">
        <dgm:presLayoutVars>
          <dgm:dir/>
          <dgm:resizeHandles val="exact"/>
        </dgm:presLayoutVars>
      </dgm:prSet>
      <dgm:spPr/>
    </dgm:pt>
    <dgm:pt modelId="{19E92D35-3AEA-4220-9604-32EFCBFBE0C0}" type="pres">
      <dgm:prSet presAssocID="{BCBB2B06-CA12-4B09-9616-ED7FA25524F9}" presName="node" presStyleLbl="node1" presStyleIdx="0" presStyleCnt="6">
        <dgm:presLayoutVars>
          <dgm:bulletEnabled val="1"/>
        </dgm:presLayoutVars>
      </dgm:prSet>
      <dgm:spPr/>
    </dgm:pt>
    <dgm:pt modelId="{4C6071FA-2334-4F79-BDB4-5CBE87459DE4}" type="pres">
      <dgm:prSet presAssocID="{7339A859-7733-4A63-B2BF-3313CB0C3C0D}" presName="sibTrans" presStyleCnt="0"/>
      <dgm:spPr/>
    </dgm:pt>
    <dgm:pt modelId="{6535C091-94A0-42F4-8463-FC9459DAC5DD}" type="pres">
      <dgm:prSet presAssocID="{C3227A2C-F2F7-44E9-B84F-8A4F3DD02F87}" presName="node" presStyleLbl="node1" presStyleIdx="1" presStyleCnt="6">
        <dgm:presLayoutVars>
          <dgm:bulletEnabled val="1"/>
        </dgm:presLayoutVars>
      </dgm:prSet>
      <dgm:spPr/>
    </dgm:pt>
    <dgm:pt modelId="{730857B3-FB09-4102-8436-086BD8BA53A4}" type="pres">
      <dgm:prSet presAssocID="{6BD4D5AF-2196-43CE-BA61-306F3CA4C354}" presName="sibTrans" presStyleCnt="0"/>
      <dgm:spPr/>
    </dgm:pt>
    <dgm:pt modelId="{326F93A1-BF89-4AE0-A4F1-6A428998F544}" type="pres">
      <dgm:prSet presAssocID="{9CA52B33-38E0-48BA-8C45-77D03A41C5E8}" presName="node" presStyleLbl="node1" presStyleIdx="2" presStyleCnt="6">
        <dgm:presLayoutVars>
          <dgm:bulletEnabled val="1"/>
        </dgm:presLayoutVars>
      </dgm:prSet>
      <dgm:spPr/>
    </dgm:pt>
    <dgm:pt modelId="{AA8AC6C1-0B25-4685-B9E7-BAF4C55F7705}" type="pres">
      <dgm:prSet presAssocID="{16104888-8140-416E-9422-D9A64F1772D5}" presName="sibTrans" presStyleCnt="0"/>
      <dgm:spPr/>
    </dgm:pt>
    <dgm:pt modelId="{F8A9754C-E085-40A6-A1A7-5FBBA9873973}" type="pres">
      <dgm:prSet presAssocID="{6470A1F4-CE2E-4106-9517-AF62F7BB226D}" presName="node" presStyleLbl="node1" presStyleIdx="3" presStyleCnt="6">
        <dgm:presLayoutVars>
          <dgm:bulletEnabled val="1"/>
        </dgm:presLayoutVars>
      </dgm:prSet>
      <dgm:spPr/>
    </dgm:pt>
    <dgm:pt modelId="{87763CF1-29F2-4651-B313-1B666A7D707F}" type="pres">
      <dgm:prSet presAssocID="{3D536269-B0D2-4747-AB58-E063BE1B6BCF}" presName="sibTrans" presStyleCnt="0"/>
      <dgm:spPr/>
    </dgm:pt>
    <dgm:pt modelId="{4AC1C821-06A2-489E-871F-421AEE08F1E0}" type="pres">
      <dgm:prSet presAssocID="{428AB0FE-6368-4375-AA03-E5CD7A84D1A0}" presName="node" presStyleLbl="node1" presStyleIdx="4" presStyleCnt="6">
        <dgm:presLayoutVars>
          <dgm:bulletEnabled val="1"/>
        </dgm:presLayoutVars>
      </dgm:prSet>
      <dgm:spPr/>
    </dgm:pt>
    <dgm:pt modelId="{F7E122DB-7FD1-4E2D-B7B3-AED201B2151F}" type="pres">
      <dgm:prSet presAssocID="{166F9029-9133-4D2A-99CE-A91D921FB961}" presName="sibTrans" presStyleCnt="0"/>
      <dgm:spPr/>
    </dgm:pt>
    <dgm:pt modelId="{8BD2A0DA-9635-4BDF-BA98-C3C76E2B6AEB}" type="pres">
      <dgm:prSet presAssocID="{CBD45B06-F295-436B-9C4C-6259AB19026A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F203-77AF-4633-99E3-82EE27D47449}" type="presOf" srcId="{BCBB2B06-CA12-4B09-9616-ED7FA25524F9}" destId="{19E92D35-3AEA-4220-9604-32EFCBFBE0C0}" srcOrd="0" destOrd="0" presId="urn:microsoft.com/office/officeart/2005/8/layout/default"/>
    <dgm:cxn modelId="{CD840707-C3EA-4B94-A6B2-8B8C922E7085}" srcId="{41E15B06-2D57-4902-8837-EC5AAD894961}" destId="{9CA52B33-38E0-48BA-8C45-77D03A41C5E8}" srcOrd="2" destOrd="0" parTransId="{A19D556F-9016-4C45-A82B-E45C31AF0732}" sibTransId="{16104888-8140-416E-9422-D9A64F1772D5}"/>
    <dgm:cxn modelId="{BDF7672A-CF93-4262-B4B1-99A3E750EA7B}" type="presOf" srcId="{41E15B06-2D57-4902-8837-EC5AAD894961}" destId="{4D849798-1A32-4A1A-864F-8C3787F5D814}" srcOrd="0" destOrd="0" presId="urn:microsoft.com/office/officeart/2005/8/layout/default"/>
    <dgm:cxn modelId="{CF6ACD2B-3B3F-4165-8AF3-9C747D759547}" type="presOf" srcId="{C3227A2C-F2F7-44E9-B84F-8A4F3DD02F87}" destId="{6535C091-94A0-42F4-8463-FC9459DAC5DD}" srcOrd="0" destOrd="0" presId="urn:microsoft.com/office/officeart/2005/8/layout/default"/>
    <dgm:cxn modelId="{3F269C31-E5C9-4BE3-AAB2-9815F40332BF}" type="presOf" srcId="{9CA52B33-38E0-48BA-8C45-77D03A41C5E8}" destId="{326F93A1-BF89-4AE0-A4F1-6A428998F544}" srcOrd="0" destOrd="0" presId="urn:microsoft.com/office/officeart/2005/8/layout/default"/>
    <dgm:cxn modelId="{826D2237-5057-42B9-835B-1A1B6A277445}" srcId="{41E15B06-2D57-4902-8837-EC5AAD894961}" destId="{428AB0FE-6368-4375-AA03-E5CD7A84D1A0}" srcOrd="4" destOrd="0" parTransId="{8755DC6A-65F1-4B33-9D03-2573CC64CA9C}" sibTransId="{166F9029-9133-4D2A-99CE-A91D921FB961}"/>
    <dgm:cxn modelId="{5C626C60-9B00-4A41-A192-97E5BE30147E}" srcId="{41E15B06-2D57-4902-8837-EC5AAD894961}" destId="{6470A1F4-CE2E-4106-9517-AF62F7BB226D}" srcOrd="3" destOrd="0" parTransId="{35697B80-CA07-43CC-9D24-8E27DE30FBD1}" sibTransId="{3D536269-B0D2-4747-AB58-E063BE1B6BCF}"/>
    <dgm:cxn modelId="{C3DC9A58-9F33-4248-A745-62E17F9585D8}" type="presOf" srcId="{428AB0FE-6368-4375-AA03-E5CD7A84D1A0}" destId="{4AC1C821-06A2-489E-871F-421AEE08F1E0}" srcOrd="0" destOrd="0" presId="urn:microsoft.com/office/officeart/2005/8/layout/default"/>
    <dgm:cxn modelId="{B559AA8E-8CE0-4682-9F44-30F652EEFC7C}" srcId="{41E15B06-2D57-4902-8837-EC5AAD894961}" destId="{C3227A2C-F2F7-44E9-B84F-8A4F3DD02F87}" srcOrd="1" destOrd="0" parTransId="{73633A9E-80AE-42FE-9739-69DF32E0848F}" sibTransId="{6BD4D5AF-2196-43CE-BA61-306F3CA4C354}"/>
    <dgm:cxn modelId="{7736D89B-379E-4333-935C-41D1EA5BE6F2}" srcId="{41E15B06-2D57-4902-8837-EC5AAD894961}" destId="{CBD45B06-F295-436B-9C4C-6259AB19026A}" srcOrd="5" destOrd="0" parTransId="{A053A3A1-3225-42BD-A39C-89C031DCA57E}" sibTransId="{82CDF3F5-A2A3-40A5-8B1F-3063423CF143}"/>
    <dgm:cxn modelId="{641B56ED-71B3-4D08-89D4-7C7957174D5B}" type="presOf" srcId="{CBD45B06-F295-436B-9C4C-6259AB19026A}" destId="{8BD2A0DA-9635-4BDF-BA98-C3C76E2B6AEB}" srcOrd="0" destOrd="0" presId="urn:microsoft.com/office/officeart/2005/8/layout/default"/>
    <dgm:cxn modelId="{4CCDD3EE-08DA-4528-9239-A41B41693CD7}" type="presOf" srcId="{6470A1F4-CE2E-4106-9517-AF62F7BB226D}" destId="{F8A9754C-E085-40A6-A1A7-5FBBA9873973}" srcOrd="0" destOrd="0" presId="urn:microsoft.com/office/officeart/2005/8/layout/default"/>
    <dgm:cxn modelId="{97FC08F8-CEBF-4873-BEAF-B46BC6AD3380}" srcId="{41E15B06-2D57-4902-8837-EC5AAD894961}" destId="{BCBB2B06-CA12-4B09-9616-ED7FA25524F9}" srcOrd="0" destOrd="0" parTransId="{27CEC3DF-33F9-4495-B199-0EE9E71D8D52}" sibTransId="{7339A859-7733-4A63-B2BF-3313CB0C3C0D}"/>
    <dgm:cxn modelId="{6EAD4B90-3DB2-4A97-A552-7412CBF14570}" type="presParOf" srcId="{4D849798-1A32-4A1A-864F-8C3787F5D814}" destId="{19E92D35-3AEA-4220-9604-32EFCBFBE0C0}" srcOrd="0" destOrd="0" presId="urn:microsoft.com/office/officeart/2005/8/layout/default"/>
    <dgm:cxn modelId="{6EC12831-00F6-4415-AAFA-8F09194D5DD9}" type="presParOf" srcId="{4D849798-1A32-4A1A-864F-8C3787F5D814}" destId="{4C6071FA-2334-4F79-BDB4-5CBE87459DE4}" srcOrd="1" destOrd="0" presId="urn:microsoft.com/office/officeart/2005/8/layout/default"/>
    <dgm:cxn modelId="{3F5F7303-A03F-4ED9-AB17-6A715E10EB3E}" type="presParOf" srcId="{4D849798-1A32-4A1A-864F-8C3787F5D814}" destId="{6535C091-94A0-42F4-8463-FC9459DAC5DD}" srcOrd="2" destOrd="0" presId="urn:microsoft.com/office/officeart/2005/8/layout/default"/>
    <dgm:cxn modelId="{FA529F05-542E-405F-9D6E-20E16070A57B}" type="presParOf" srcId="{4D849798-1A32-4A1A-864F-8C3787F5D814}" destId="{730857B3-FB09-4102-8436-086BD8BA53A4}" srcOrd="3" destOrd="0" presId="urn:microsoft.com/office/officeart/2005/8/layout/default"/>
    <dgm:cxn modelId="{A3D04EBC-05FB-48BE-970B-5FB3A80E045D}" type="presParOf" srcId="{4D849798-1A32-4A1A-864F-8C3787F5D814}" destId="{326F93A1-BF89-4AE0-A4F1-6A428998F544}" srcOrd="4" destOrd="0" presId="urn:microsoft.com/office/officeart/2005/8/layout/default"/>
    <dgm:cxn modelId="{91640BA4-6D30-4B2D-AB44-38B6975E7811}" type="presParOf" srcId="{4D849798-1A32-4A1A-864F-8C3787F5D814}" destId="{AA8AC6C1-0B25-4685-B9E7-BAF4C55F7705}" srcOrd="5" destOrd="0" presId="urn:microsoft.com/office/officeart/2005/8/layout/default"/>
    <dgm:cxn modelId="{54E3B3B8-B7A3-4F88-B53E-3E3BB60466AD}" type="presParOf" srcId="{4D849798-1A32-4A1A-864F-8C3787F5D814}" destId="{F8A9754C-E085-40A6-A1A7-5FBBA9873973}" srcOrd="6" destOrd="0" presId="urn:microsoft.com/office/officeart/2005/8/layout/default"/>
    <dgm:cxn modelId="{6F702703-3B3A-495B-89B2-984827F7DD9D}" type="presParOf" srcId="{4D849798-1A32-4A1A-864F-8C3787F5D814}" destId="{87763CF1-29F2-4651-B313-1B666A7D707F}" srcOrd="7" destOrd="0" presId="urn:microsoft.com/office/officeart/2005/8/layout/default"/>
    <dgm:cxn modelId="{A70E6EC9-5263-42A7-BD55-0C5172D7B4A2}" type="presParOf" srcId="{4D849798-1A32-4A1A-864F-8C3787F5D814}" destId="{4AC1C821-06A2-489E-871F-421AEE08F1E0}" srcOrd="8" destOrd="0" presId="urn:microsoft.com/office/officeart/2005/8/layout/default"/>
    <dgm:cxn modelId="{7A1799E3-9F70-4562-9E6B-CB908537ECA9}" type="presParOf" srcId="{4D849798-1A32-4A1A-864F-8C3787F5D814}" destId="{F7E122DB-7FD1-4E2D-B7B3-AED201B2151F}" srcOrd="9" destOrd="0" presId="urn:microsoft.com/office/officeart/2005/8/layout/default"/>
    <dgm:cxn modelId="{96CA7A64-BB37-47B9-83CE-9C3A63DF5410}" type="presParOf" srcId="{4D849798-1A32-4A1A-864F-8C3787F5D814}" destId="{8BD2A0DA-9635-4BDF-BA98-C3C76E2B6AE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D8C0B-CCC5-497A-8F3E-6D026E4390A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00EEA1-E0B5-4D79-8915-B780E7728F2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Total Annual Budget</a:t>
          </a:r>
        </a:p>
      </dgm:t>
    </dgm:pt>
    <dgm:pt modelId="{613ABFBB-FFE6-4636-9D4D-02147B295DB8}" type="parTrans" cxnId="{C14E1233-3ECD-4AFD-B667-734B0602117A}">
      <dgm:prSet/>
      <dgm:spPr/>
      <dgm:t>
        <a:bodyPr/>
        <a:lstStyle/>
        <a:p>
          <a:endParaRPr lang="en-US"/>
        </a:p>
      </dgm:t>
    </dgm:pt>
    <dgm:pt modelId="{51880036-6A4E-467F-ACB5-B9DDE0AC6560}" type="sibTrans" cxnId="{C14E1233-3ECD-4AFD-B667-734B0602117A}">
      <dgm:prSet/>
      <dgm:spPr/>
      <dgm:t>
        <a:bodyPr/>
        <a:lstStyle/>
        <a:p>
          <a:endParaRPr lang="en-US" dirty="0"/>
        </a:p>
      </dgm:t>
    </dgm:pt>
    <dgm:pt modelId="{667D49BA-EAEC-4645-B047-4F39D86911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Total Indemnity  Benefits Paid </a:t>
          </a:r>
        </a:p>
      </dgm:t>
    </dgm:pt>
    <dgm:pt modelId="{D469E40E-F06F-4C23-8D6A-7FB301C1EE8D}" type="parTrans" cxnId="{7019BB91-2677-4DBC-B766-B785BED4060E}">
      <dgm:prSet/>
      <dgm:spPr/>
      <dgm:t>
        <a:bodyPr/>
        <a:lstStyle/>
        <a:p>
          <a:endParaRPr lang="en-US"/>
        </a:p>
      </dgm:t>
    </dgm:pt>
    <dgm:pt modelId="{4A8BC61E-45E4-40B7-A534-0383204E15C0}" type="sibTrans" cxnId="{7019BB91-2677-4DBC-B766-B785BED4060E}">
      <dgm:prSet/>
      <dgm:spPr/>
      <dgm:t>
        <a:bodyPr/>
        <a:lstStyle/>
        <a:p>
          <a:endParaRPr lang="en-US" dirty="0"/>
        </a:p>
      </dgm:t>
    </dgm:pt>
    <dgm:pt modelId="{9611A5D0-DA5A-48C1-80EE-46573AC938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Total Medical Paid </a:t>
          </a:r>
        </a:p>
      </dgm:t>
    </dgm:pt>
    <dgm:pt modelId="{653476C3-1380-4B9B-8AA7-32B7DB6AE336}" type="parTrans" cxnId="{94D4F506-046A-4594-93D2-A804460E55E3}">
      <dgm:prSet/>
      <dgm:spPr/>
      <dgm:t>
        <a:bodyPr/>
        <a:lstStyle/>
        <a:p>
          <a:endParaRPr lang="en-US"/>
        </a:p>
      </dgm:t>
    </dgm:pt>
    <dgm:pt modelId="{9C5F1884-FD8C-426B-A642-D4D377D42E25}" type="sibTrans" cxnId="{94D4F506-046A-4594-93D2-A804460E55E3}">
      <dgm:prSet/>
      <dgm:spPr/>
      <dgm:t>
        <a:bodyPr/>
        <a:lstStyle/>
        <a:p>
          <a:endParaRPr lang="en-US" dirty="0"/>
        </a:p>
      </dgm:t>
    </dgm:pt>
    <dgm:pt modelId="{DD63A32E-D72F-4870-9045-14114CC79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Cost Containment Programs</a:t>
          </a:r>
        </a:p>
      </dgm:t>
    </dgm:pt>
    <dgm:pt modelId="{C7ABD622-6761-44F5-9436-21D08B72DBE0}" type="parTrans" cxnId="{EC297B66-9309-4328-86C3-2FFFBF9171FF}">
      <dgm:prSet/>
      <dgm:spPr/>
      <dgm:t>
        <a:bodyPr/>
        <a:lstStyle/>
        <a:p>
          <a:endParaRPr lang="en-US"/>
        </a:p>
      </dgm:t>
    </dgm:pt>
    <dgm:pt modelId="{0D620D95-3F78-48D5-8596-A4BAE55DED2B}" type="sibTrans" cxnId="{EC297B66-9309-4328-86C3-2FFFBF9171FF}">
      <dgm:prSet/>
      <dgm:spPr/>
      <dgm:t>
        <a:bodyPr/>
        <a:lstStyle/>
        <a:p>
          <a:endParaRPr lang="en-US"/>
        </a:p>
      </dgm:t>
    </dgm:pt>
    <dgm:pt modelId="{397987B2-3A19-4199-A43B-F05793731EBF}" type="pres">
      <dgm:prSet presAssocID="{8F9D8C0B-CCC5-497A-8F3E-6D026E4390A3}" presName="outerComposite" presStyleCnt="0">
        <dgm:presLayoutVars>
          <dgm:chMax val="5"/>
          <dgm:dir/>
          <dgm:resizeHandles val="exact"/>
        </dgm:presLayoutVars>
      </dgm:prSet>
      <dgm:spPr/>
    </dgm:pt>
    <dgm:pt modelId="{1C382E77-ACBB-449A-BFCD-00225D31EDD2}" type="pres">
      <dgm:prSet presAssocID="{8F9D8C0B-CCC5-497A-8F3E-6D026E4390A3}" presName="dummyMaxCanvas" presStyleCnt="0">
        <dgm:presLayoutVars/>
      </dgm:prSet>
      <dgm:spPr/>
    </dgm:pt>
    <dgm:pt modelId="{23E91AD7-7DE5-459E-83ED-A26EF547F43B}" type="pres">
      <dgm:prSet presAssocID="{8F9D8C0B-CCC5-497A-8F3E-6D026E4390A3}" presName="FourNodes_1" presStyleLbl="node1" presStyleIdx="0" presStyleCnt="4">
        <dgm:presLayoutVars>
          <dgm:bulletEnabled val="1"/>
        </dgm:presLayoutVars>
      </dgm:prSet>
      <dgm:spPr/>
    </dgm:pt>
    <dgm:pt modelId="{AF6E9B53-6AA3-4B93-84C0-BCC468D1F15B}" type="pres">
      <dgm:prSet presAssocID="{8F9D8C0B-CCC5-497A-8F3E-6D026E4390A3}" presName="FourNodes_2" presStyleLbl="node1" presStyleIdx="1" presStyleCnt="4">
        <dgm:presLayoutVars>
          <dgm:bulletEnabled val="1"/>
        </dgm:presLayoutVars>
      </dgm:prSet>
      <dgm:spPr/>
    </dgm:pt>
    <dgm:pt modelId="{A98BC9CF-3008-4F55-9918-2A8852C687A2}" type="pres">
      <dgm:prSet presAssocID="{8F9D8C0B-CCC5-497A-8F3E-6D026E4390A3}" presName="FourNodes_3" presStyleLbl="node1" presStyleIdx="2" presStyleCnt="4">
        <dgm:presLayoutVars>
          <dgm:bulletEnabled val="1"/>
        </dgm:presLayoutVars>
      </dgm:prSet>
      <dgm:spPr/>
    </dgm:pt>
    <dgm:pt modelId="{43B69F41-AE3F-47B6-89AF-A3BB5B04AE3B}" type="pres">
      <dgm:prSet presAssocID="{8F9D8C0B-CCC5-497A-8F3E-6D026E4390A3}" presName="FourNodes_4" presStyleLbl="node1" presStyleIdx="3" presStyleCnt="4">
        <dgm:presLayoutVars>
          <dgm:bulletEnabled val="1"/>
        </dgm:presLayoutVars>
      </dgm:prSet>
      <dgm:spPr/>
    </dgm:pt>
    <dgm:pt modelId="{692BF07C-6098-449C-B862-F9FA5060FB63}" type="pres">
      <dgm:prSet presAssocID="{8F9D8C0B-CCC5-497A-8F3E-6D026E4390A3}" presName="FourConn_1-2" presStyleLbl="fgAccFollowNode1" presStyleIdx="0" presStyleCnt="3">
        <dgm:presLayoutVars>
          <dgm:bulletEnabled val="1"/>
        </dgm:presLayoutVars>
      </dgm:prSet>
      <dgm:spPr/>
    </dgm:pt>
    <dgm:pt modelId="{8B9EAC0B-CD4B-4EA3-A458-5FB916AD8342}" type="pres">
      <dgm:prSet presAssocID="{8F9D8C0B-CCC5-497A-8F3E-6D026E4390A3}" presName="FourConn_2-3" presStyleLbl="fgAccFollowNode1" presStyleIdx="1" presStyleCnt="3">
        <dgm:presLayoutVars>
          <dgm:bulletEnabled val="1"/>
        </dgm:presLayoutVars>
      </dgm:prSet>
      <dgm:spPr/>
    </dgm:pt>
    <dgm:pt modelId="{724FEBD7-6C88-4DE1-8388-8DBE8D6D1FDC}" type="pres">
      <dgm:prSet presAssocID="{8F9D8C0B-CCC5-497A-8F3E-6D026E4390A3}" presName="FourConn_3-4" presStyleLbl="fgAccFollowNode1" presStyleIdx="2" presStyleCnt="3">
        <dgm:presLayoutVars>
          <dgm:bulletEnabled val="1"/>
        </dgm:presLayoutVars>
      </dgm:prSet>
      <dgm:spPr/>
    </dgm:pt>
    <dgm:pt modelId="{ECBCB10B-635A-43F4-902F-2BA85AD9FEF3}" type="pres">
      <dgm:prSet presAssocID="{8F9D8C0B-CCC5-497A-8F3E-6D026E4390A3}" presName="FourNodes_1_text" presStyleLbl="node1" presStyleIdx="3" presStyleCnt="4">
        <dgm:presLayoutVars>
          <dgm:bulletEnabled val="1"/>
        </dgm:presLayoutVars>
      </dgm:prSet>
      <dgm:spPr/>
    </dgm:pt>
    <dgm:pt modelId="{C20BD6B1-B01C-4066-89A5-F276F1A7F153}" type="pres">
      <dgm:prSet presAssocID="{8F9D8C0B-CCC5-497A-8F3E-6D026E4390A3}" presName="FourNodes_2_text" presStyleLbl="node1" presStyleIdx="3" presStyleCnt="4">
        <dgm:presLayoutVars>
          <dgm:bulletEnabled val="1"/>
        </dgm:presLayoutVars>
      </dgm:prSet>
      <dgm:spPr/>
    </dgm:pt>
    <dgm:pt modelId="{6F67DF71-4041-425E-87D2-BFC4D1AB52E2}" type="pres">
      <dgm:prSet presAssocID="{8F9D8C0B-CCC5-497A-8F3E-6D026E4390A3}" presName="FourNodes_3_text" presStyleLbl="node1" presStyleIdx="3" presStyleCnt="4">
        <dgm:presLayoutVars>
          <dgm:bulletEnabled val="1"/>
        </dgm:presLayoutVars>
      </dgm:prSet>
      <dgm:spPr/>
    </dgm:pt>
    <dgm:pt modelId="{04497966-E1C9-403F-8BF2-B51F8D947E18}" type="pres">
      <dgm:prSet presAssocID="{8F9D8C0B-CCC5-497A-8F3E-6D026E4390A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1A79001-EF35-4B03-94BD-067780ED5146}" type="presOf" srcId="{9611A5D0-DA5A-48C1-80EE-46573AC93810}" destId="{A98BC9CF-3008-4F55-9918-2A8852C687A2}" srcOrd="0" destOrd="0" presId="urn:microsoft.com/office/officeart/2005/8/layout/vProcess5"/>
    <dgm:cxn modelId="{94D4F506-046A-4594-93D2-A804460E55E3}" srcId="{8F9D8C0B-CCC5-497A-8F3E-6D026E4390A3}" destId="{9611A5D0-DA5A-48C1-80EE-46573AC93810}" srcOrd="2" destOrd="0" parTransId="{653476C3-1380-4B9B-8AA7-32B7DB6AE336}" sibTransId="{9C5F1884-FD8C-426B-A642-D4D377D42E25}"/>
    <dgm:cxn modelId="{4FB6B107-BB13-4D6E-875C-EF711422515B}" type="presOf" srcId="{9611A5D0-DA5A-48C1-80EE-46573AC93810}" destId="{6F67DF71-4041-425E-87D2-BFC4D1AB52E2}" srcOrd="1" destOrd="0" presId="urn:microsoft.com/office/officeart/2005/8/layout/vProcess5"/>
    <dgm:cxn modelId="{8A031018-9799-47DD-A958-F1D2EE7CB71A}" type="presOf" srcId="{9100EEA1-E0B5-4D79-8915-B780E7728F22}" destId="{23E91AD7-7DE5-459E-83ED-A26EF547F43B}" srcOrd="0" destOrd="0" presId="urn:microsoft.com/office/officeart/2005/8/layout/vProcess5"/>
    <dgm:cxn modelId="{3D677D19-1ED1-4356-846E-C0384F057611}" type="presOf" srcId="{DD63A32E-D72F-4870-9045-14114CC79FBE}" destId="{04497966-E1C9-403F-8BF2-B51F8D947E18}" srcOrd="1" destOrd="0" presId="urn:microsoft.com/office/officeart/2005/8/layout/vProcess5"/>
    <dgm:cxn modelId="{E5415E2C-2A68-4DC2-AEE0-BB3546734CFB}" type="presOf" srcId="{667D49BA-EAEC-4645-B047-4F39D8691163}" destId="{AF6E9B53-6AA3-4B93-84C0-BCC468D1F15B}" srcOrd="0" destOrd="0" presId="urn:microsoft.com/office/officeart/2005/8/layout/vProcess5"/>
    <dgm:cxn modelId="{C14E1233-3ECD-4AFD-B667-734B0602117A}" srcId="{8F9D8C0B-CCC5-497A-8F3E-6D026E4390A3}" destId="{9100EEA1-E0B5-4D79-8915-B780E7728F22}" srcOrd="0" destOrd="0" parTransId="{613ABFBB-FFE6-4636-9D4D-02147B295DB8}" sibTransId="{51880036-6A4E-467F-ACB5-B9DDE0AC6560}"/>
    <dgm:cxn modelId="{CE64313B-020D-44B0-926C-E55EA708F808}" type="presOf" srcId="{DD63A32E-D72F-4870-9045-14114CC79FBE}" destId="{43B69F41-AE3F-47B6-89AF-A3BB5B04AE3B}" srcOrd="0" destOrd="0" presId="urn:microsoft.com/office/officeart/2005/8/layout/vProcess5"/>
    <dgm:cxn modelId="{C09A513D-B09B-4EEC-95C3-F37C7D8CCDF6}" type="presOf" srcId="{8F9D8C0B-CCC5-497A-8F3E-6D026E4390A3}" destId="{397987B2-3A19-4199-A43B-F05793731EBF}" srcOrd="0" destOrd="0" presId="urn:microsoft.com/office/officeart/2005/8/layout/vProcess5"/>
    <dgm:cxn modelId="{0FC61B5D-B7DE-4DB1-8133-80FB0E0883C5}" type="presOf" srcId="{9C5F1884-FD8C-426B-A642-D4D377D42E25}" destId="{724FEBD7-6C88-4DE1-8388-8DBE8D6D1FDC}" srcOrd="0" destOrd="0" presId="urn:microsoft.com/office/officeart/2005/8/layout/vProcess5"/>
    <dgm:cxn modelId="{EC297B66-9309-4328-86C3-2FFFBF9171FF}" srcId="{8F9D8C0B-CCC5-497A-8F3E-6D026E4390A3}" destId="{DD63A32E-D72F-4870-9045-14114CC79FBE}" srcOrd="3" destOrd="0" parTransId="{C7ABD622-6761-44F5-9436-21D08B72DBE0}" sibTransId="{0D620D95-3F78-48D5-8596-A4BAE55DED2B}"/>
    <dgm:cxn modelId="{E509A07D-80E1-44F5-B9EB-13F6986D0704}" type="presOf" srcId="{667D49BA-EAEC-4645-B047-4F39D8691163}" destId="{C20BD6B1-B01C-4066-89A5-F276F1A7F153}" srcOrd="1" destOrd="0" presId="urn:microsoft.com/office/officeart/2005/8/layout/vProcess5"/>
    <dgm:cxn modelId="{C5B42B7E-A7FA-4430-97B8-362BE90F52F3}" type="presOf" srcId="{51880036-6A4E-467F-ACB5-B9DDE0AC6560}" destId="{692BF07C-6098-449C-B862-F9FA5060FB63}" srcOrd="0" destOrd="0" presId="urn:microsoft.com/office/officeart/2005/8/layout/vProcess5"/>
    <dgm:cxn modelId="{7019BB91-2677-4DBC-B766-B785BED4060E}" srcId="{8F9D8C0B-CCC5-497A-8F3E-6D026E4390A3}" destId="{667D49BA-EAEC-4645-B047-4F39D8691163}" srcOrd="1" destOrd="0" parTransId="{D469E40E-F06F-4C23-8D6A-7FB301C1EE8D}" sibTransId="{4A8BC61E-45E4-40B7-A534-0383204E15C0}"/>
    <dgm:cxn modelId="{C1379ABC-DA7E-486A-AE6D-69AA1CAC78EC}" type="presOf" srcId="{9100EEA1-E0B5-4D79-8915-B780E7728F22}" destId="{ECBCB10B-635A-43F4-902F-2BA85AD9FEF3}" srcOrd="1" destOrd="0" presId="urn:microsoft.com/office/officeart/2005/8/layout/vProcess5"/>
    <dgm:cxn modelId="{D80304FD-CE97-4C07-8223-B3BC0390F433}" type="presOf" srcId="{4A8BC61E-45E4-40B7-A534-0383204E15C0}" destId="{8B9EAC0B-CD4B-4EA3-A458-5FB916AD8342}" srcOrd="0" destOrd="0" presId="urn:microsoft.com/office/officeart/2005/8/layout/vProcess5"/>
    <dgm:cxn modelId="{E52B8A08-EBA1-4C80-AFA4-51C8A323287F}" type="presParOf" srcId="{397987B2-3A19-4199-A43B-F05793731EBF}" destId="{1C382E77-ACBB-449A-BFCD-00225D31EDD2}" srcOrd="0" destOrd="0" presId="urn:microsoft.com/office/officeart/2005/8/layout/vProcess5"/>
    <dgm:cxn modelId="{68927D25-246C-4BCF-8E55-D9F2EB4661F7}" type="presParOf" srcId="{397987B2-3A19-4199-A43B-F05793731EBF}" destId="{23E91AD7-7DE5-459E-83ED-A26EF547F43B}" srcOrd="1" destOrd="0" presId="urn:microsoft.com/office/officeart/2005/8/layout/vProcess5"/>
    <dgm:cxn modelId="{137BA0C7-6E2D-4650-BEB1-DBE514803157}" type="presParOf" srcId="{397987B2-3A19-4199-A43B-F05793731EBF}" destId="{AF6E9B53-6AA3-4B93-84C0-BCC468D1F15B}" srcOrd="2" destOrd="0" presId="urn:microsoft.com/office/officeart/2005/8/layout/vProcess5"/>
    <dgm:cxn modelId="{B37C4DBE-DA99-4FB0-82F0-5E8716366745}" type="presParOf" srcId="{397987B2-3A19-4199-A43B-F05793731EBF}" destId="{A98BC9CF-3008-4F55-9918-2A8852C687A2}" srcOrd="3" destOrd="0" presId="urn:microsoft.com/office/officeart/2005/8/layout/vProcess5"/>
    <dgm:cxn modelId="{0D5BE678-886A-4251-9154-89284E6D4FEE}" type="presParOf" srcId="{397987B2-3A19-4199-A43B-F05793731EBF}" destId="{43B69F41-AE3F-47B6-89AF-A3BB5B04AE3B}" srcOrd="4" destOrd="0" presId="urn:microsoft.com/office/officeart/2005/8/layout/vProcess5"/>
    <dgm:cxn modelId="{B006C45D-0C28-47B7-B586-F7D50DA0D7AE}" type="presParOf" srcId="{397987B2-3A19-4199-A43B-F05793731EBF}" destId="{692BF07C-6098-449C-B862-F9FA5060FB63}" srcOrd="5" destOrd="0" presId="urn:microsoft.com/office/officeart/2005/8/layout/vProcess5"/>
    <dgm:cxn modelId="{F20D3FDE-7622-4EEE-A649-9E069AEF179A}" type="presParOf" srcId="{397987B2-3A19-4199-A43B-F05793731EBF}" destId="{8B9EAC0B-CD4B-4EA3-A458-5FB916AD8342}" srcOrd="6" destOrd="0" presId="urn:microsoft.com/office/officeart/2005/8/layout/vProcess5"/>
    <dgm:cxn modelId="{00392F1F-E9DD-4524-BD62-2BB1280450A0}" type="presParOf" srcId="{397987B2-3A19-4199-A43B-F05793731EBF}" destId="{724FEBD7-6C88-4DE1-8388-8DBE8D6D1FDC}" srcOrd="7" destOrd="0" presId="urn:microsoft.com/office/officeart/2005/8/layout/vProcess5"/>
    <dgm:cxn modelId="{5FD264ED-2197-4BAE-A807-A7EA12AE11B6}" type="presParOf" srcId="{397987B2-3A19-4199-A43B-F05793731EBF}" destId="{ECBCB10B-635A-43F4-902F-2BA85AD9FEF3}" srcOrd="8" destOrd="0" presId="urn:microsoft.com/office/officeart/2005/8/layout/vProcess5"/>
    <dgm:cxn modelId="{DC66E867-49FD-46B4-B297-A6A9F99E2655}" type="presParOf" srcId="{397987B2-3A19-4199-A43B-F05793731EBF}" destId="{C20BD6B1-B01C-4066-89A5-F276F1A7F153}" srcOrd="9" destOrd="0" presId="urn:microsoft.com/office/officeart/2005/8/layout/vProcess5"/>
    <dgm:cxn modelId="{D9A58941-841E-4EAA-8DB2-106A9BF85A4F}" type="presParOf" srcId="{397987B2-3A19-4199-A43B-F05793731EBF}" destId="{6F67DF71-4041-425E-87D2-BFC4D1AB52E2}" srcOrd="10" destOrd="0" presId="urn:microsoft.com/office/officeart/2005/8/layout/vProcess5"/>
    <dgm:cxn modelId="{41C5F103-AE27-4C6A-B7BA-B71BB1BFA2E4}" type="presParOf" srcId="{397987B2-3A19-4199-A43B-F05793731EBF}" destId="{04497966-E1C9-403F-8BF2-B51F8D947E1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FC3A5-5621-4C75-AA69-D6D1A09ED55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20A210-4C34-4398-A6B8-46D8326B6953}">
      <dgm:prSet/>
      <dgm:spPr/>
      <dgm:t>
        <a:bodyPr/>
        <a:lstStyle/>
        <a:p>
          <a:r>
            <a:rPr lang="en-US" dirty="0"/>
            <a:t>Employee Advocacy Claims Model</a:t>
          </a:r>
        </a:p>
      </dgm:t>
    </dgm:pt>
    <dgm:pt modelId="{A1A261F3-A679-431D-A842-A229D64AC890}" type="parTrans" cxnId="{9E8AD933-10EB-40AF-872C-99163FC837FC}">
      <dgm:prSet/>
      <dgm:spPr/>
      <dgm:t>
        <a:bodyPr/>
        <a:lstStyle/>
        <a:p>
          <a:endParaRPr lang="en-US"/>
        </a:p>
      </dgm:t>
    </dgm:pt>
    <dgm:pt modelId="{0C143E53-A2FF-4427-A65A-75CA6161D1AD}" type="sibTrans" cxnId="{9E8AD933-10EB-40AF-872C-99163FC837FC}">
      <dgm:prSet/>
      <dgm:spPr/>
      <dgm:t>
        <a:bodyPr/>
        <a:lstStyle/>
        <a:p>
          <a:endParaRPr lang="en-US"/>
        </a:p>
      </dgm:t>
    </dgm:pt>
    <dgm:pt modelId="{0DA47FC8-F583-49EB-98BC-D34107C75A98}">
      <dgm:prSet/>
      <dgm:spPr/>
      <dgm:t>
        <a:bodyPr/>
        <a:lstStyle/>
        <a:p>
          <a:r>
            <a:rPr lang="en-US" dirty="0"/>
            <a:t>Ombudsman/ Member Advocates</a:t>
          </a:r>
        </a:p>
      </dgm:t>
    </dgm:pt>
    <dgm:pt modelId="{D99B1BA1-B079-4614-BF67-8403CBA93E39}" type="parTrans" cxnId="{35D3AD7F-71D5-41EF-B68F-7BC5C455290F}">
      <dgm:prSet/>
      <dgm:spPr/>
      <dgm:t>
        <a:bodyPr/>
        <a:lstStyle/>
        <a:p>
          <a:endParaRPr lang="en-US"/>
        </a:p>
      </dgm:t>
    </dgm:pt>
    <dgm:pt modelId="{A380C86C-B654-4306-BB12-452BEED179D6}" type="sibTrans" cxnId="{35D3AD7F-71D5-41EF-B68F-7BC5C455290F}">
      <dgm:prSet/>
      <dgm:spPr/>
      <dgm:t>
        <a:bodyPr/>
        <a:lstStyle/>
        <a:p>
          <a:endParaRPr lang="en-US"/>
        </a:p>
      </dgm:t>
    </dgm:pt>
    <dgm:pt modelId="{02CDE885-B525-4477-8171-026CE14E52F4}">
      <dgm:prSet/>
      <dgm:spPr/>
      <dgm:t>
        <a:bodyPr/>
        <a:lstStyle/>
        <a:p>
          <a:r>
            <a:rPr lang="en-US" dirty="0"/>
            <a:t>Enhanced and Expedited Utilization Review Process – Increased Adjuster Approval List</a:t>
          </a:r>
        </a:p>
      </dgm:t>
    </dgm:pt>
    <dgm:pt modelId="{2A7B83E0-DC39-4AAA-9E21-CB6397D8E9AB}" type="parTrans" cxnId="{E3227F7D-458E-46D2-BDC9-53ADDFD7AF6A}">
      <dgm:prSet/>
      <dgm:spPr/>
      <dgm:t>
        <a:bodyPr/>
        <a:lstStyle/>
        <a:p>
          <a:endParaRPr lang="en-US"/>
        </a:p>
      </dgm:t>
    </dgm:pt>
    <dgm:pt modelId="{8EC85FE0-E442-4537-A11D-044E4EA8C1DA}" type="sibTrans" cxnId="{E3227F7D-458E-46D2-BDC9-53ADDFD7AF6A}">
      <dgm:prSet/>
      <dgm:spPr/>
      <dgm:t>
        <a:bodyPr/>
        <a:lstStyle/>
        <a:p>
          <a:endParaRPr lang="en-US"/>
        </a:p>
      </dgm:t>
    </dgm:pt>
    <dgm:pt modelId="{9E492D91-1CE2-47E4-AA7B-C91F873A432B}">
      <dgm:prSet/>
      <dgm:spPr/>
      <dgm:t>
        <a:bodyPr/>
        <a:lstStyle/>
        <a:p>
          <a:r>
            <a:rPr lang="en-US" dirty="0"/>
            <a:t>On Staff Nurses to Assist with Medical Treatment Decisions/Options</a:t>
          </a:r>
        </a:p>
      </dgm:t>
    </dgm:pt>
    <dgm:pt modelId="{0C1B625E-C057-4431-8E55-A02E5AD4B126}" type="parTrans" cxnId="{8CA677A2-69B4-437E-98EA-734FC2095765}">
      <dgm:prSet/>
      <dgm:spPr/>
      <dgm:t>
        <a:bodyPr/>
        <a:lstStyle/>
        <a:p>
          <a:endParaRPr lang="en-US"/>
        </a:p>
      </dgm:t>
    </dgm:pt>
    <dgm:pt modelId="{230BC7A3-54AC-4512-AD5F-E80A50BD36DB}" type="sibTrans" cxnId="{8CA677A2-69B4-437E-98EA-734FC2095765}">
      <dgm:prSet/>
      <dgm:spPr/>
      <dgm:t>
        <a:bodyPr/>
        <a:lstStyle/>
        <a:p>
          <a:endParaRPr lang="en-US"/>
        </a:p>
      </dgm:t>
    </dgm:pt>
    <dgm:pt modelId="{E8592B56-7D84-43C6-A03E-C1884B5E4F76}">
      <dgm:prSet/>
      <dgm:spPr/>
      <dgm:t>
        <a:bodyPr/>
        <a:lstStyle/>
        <a:p>
          <a:r>
            <a:rPr lang="en-US" dirty="0"/>
            <a:t>Soft Landing for All Delay and Denial of Benefits</a:t>
          </a:r>
        </a:p>
      </dgm:t>
    </dgm:pt>
    <dgm:pt modelId="{05BC5A3C-1451-4915-ACF7-D7D7A9F70557}" type="parTrans" cxnId="{A0F9EC0D-5407-47F3-89EF-01A5117865CF}">
      <dgm:prSet/>
      <dgm:spPr/>
      <dgm:t>
        <a:bodyPr/>
        <a:lstStyle/>
        <a:p>
          <a:endParaRPr lang="en-US"/>
        </a:p>
      </dgm:t>
    </dgm:pt>
    <dgm:pt modelId="{C752AEAC-8B1F-403C-87EB-167A96CB8AEB}" type="sibTrans" cxnId="{A0F9EC0D-5407-47F3-89EF-01A5117865CF}">
      <dgm:prSet/>
      <dgm:spPr/>
      <dgm:t>
        <a:bodyPr/>
        <a:lstStyle/>
        <a:p>
          <a:endParaRPr lang="en-US"/>
        </a:p>
      </dgm:t>
    </dgm:pt>
    <dgm:pt modelId="{B3CB1106-254A-41CB-ABC1-0EBEE52604DC}">
      <dgm:prSet/>
      <dgm:spPr/>
      <dgm:t>
        <a:bodyPr/>
        <a:lstStyle/>
        <a:p>
          <a:r>
            <a:rPr lang="en-US" dirty="0"/>
            <a:t>Leading with Empathy</a:t>
          </a:r>
        </a:p>
      </dgm:t>
    </dgm:pt>
    <dgm:pt modelId="{C71F5F0D-5E98-4D5C-9461-727FFF734B9C}" type="parTrans" cxnId="{56DE9CF0-2331-4D61-9133-CF72F362AD48}">
      <dgm:prSet/>
      <dgm:spPr/>
      <dgm:t>
        <a:bodyPr/>
        <a:lstStyle/>
        <a:p>
          <a:endParaRPr lang="en-US"/>
        </a:p>
      </dgm:t>
    </dgm:pt>
    <dgm:pt modelId="{F5C41F99-DBD8-427F-A63C-EB1CEA19C9F3}" type="sibTrans" cxnId="{56DE9CF0-2331-4D61-9133-CF72F362AD48}">
      <dgm:prSet/>
      <dgm:spPr/>
      <dgm:t>
        <a:bodyPr/>
        <a:lstStyle/>
        <a:p>
          <a:endParaRPr lang="en-US"/>
        </a:p>
      </dgm:t>
    </dgm:pt>
    <dgm:pt modelId="{675B468D-5DDF-4A25-BEB0-72408C6EBB44}">
      <dgm:prSet/>
      <dgm:spPr/>
      <dgm:t>
        <a:bodyPr/>
        <a:lstStyle/>
        <a:p>
          <a:r>
            <a:rPr lang="en-US" dirty="0"/>
            <a:t>Expansive Training on Understanding Other People</a:t>
          </a:r>
        </a:p>
      </dgm:t>
    </dgm:pt>
    <dgm:pt modelId="{45673809-CC05-4320-B1D4-087FFF2C9CA5}" type="parTrans" cxnId="{6B6E5E28-EF43-4F81-B5E8-2CB7D2551732}">
      <dgm:prSet/>
      <dgm:spPr/>
      <dgm:t>
        <a:bodyPr/>
        <a:lstStyle/>
        <a:p>
          <a:endParaRPr lang="en-US"/>
        </a:p>
      </dgm:t>
    </dgm:pt>
    <dgm:pt modelId="{E6C87360-5295-4CE5-8731-E17A86927E6C}" type="sibTrans" cxnId="{6B6E5E28-EF43-4F81-B5E8-2CB7D2551732}">
      <dgm:prSet/>
      <dgm:spPr/>
      <dgm:t>
        <a:bodyPr/>
        <a:lstStyle/>
        <a:p>
          <a:endParaRPr lang="en-US"/>
        </a:p>
      </dgm:t>
    </dgm:pt>
    <dgm:pt modelId="{9B1CC995-9584-4F49-9FDA-181862F0AD0F}">
      <dgm:prSet/>
      <dgm:spPr/>
      <dgm:t>
        <a:bodyPr/>
        <a:lstStyle/>
        <a:p>
          <a:r>
            <a:rPr lang="en-US" dirty="0"/>
            <a:t>Empathy is Not Sympathy</a:t>
          </a:r>
        </a:p>
      </dgm:t>
    </dgm:pt>
    <dgm:pt modelId="{4CF0D17F-3EE8-4EBD-A85A-F7CFF19A9232}" type="parTrans" cxnId="{596AF537-54DA-4B19-83D5-C588D7C2491E}">
      <dgm:prSet/>
      <dgm:spPr/>
      <dgm:t>
        <a:bodyPr/>
        <a:lstStyle/>
        <a:p>
          <a:endParaRPr lang="en-US"/>
        </a:p>
      </dgm:t>
    </dgm:pt>
    <dgm:pt modelId="{2D19C8AE-84B8-45F5-AAF6-D6A344715FDE}" type="sibTrans" cxnId="{596AF537-54DA-4B19-83D5-C588D7C2491E}">
      <dgm:prSet/>
      <dgm:spPr/>
      <dgm:t>
        <a:bodyPr/>
        <a:lstStyle/>
        <a:p>
          <a:endParaRPr lang="en-US"/>
        </a:p>
      </dgm:t>
    </dgm:pt>
    <dgm:pt modelId="{E72EAF82-2601-4EB5-88B1-145D38244CF0}">
      <dgm:prSet/>
      <dgm:spPr/>
      <dgm:t>
        <a:bodyPr/>
        <a:lstStyle/>
        <a:p>
          <a:r>
            <a:rPr lang="en-US" dirty="0"/>
            <a:t>Starts with the Leadership Team   </a:t>
          </a:r>
        </a:p>
      </dgm:t>
    </dgm:pt>
    <dgm:pt modelId="{E4C575FB-87B3-4428-A811-B2997842BD82}" type="parTrans" cxnId="{91F8520E-958B-4400-AA14-5F18E72A6F41}">
      <dgm:prSet/>
      <dgm:spPr/>
      <dgm:t>
        <a:bodyPr/>
        <a:lstStyle/>
        <a:p>
          <a:endParaRPr lang="en-US"/>
        </a:p>
      </dgm:t>
    </dgm:pt>
    <dgm:pt modelId="{3E08F767-C234-40FA-829A-1078E74D6260}" type="sibTrans" cxnId="{91F8520E-958B-4400-AA14-5F18E72A6F41}">
      <dgm:prSet/>
      <dgm:spPr/>
      <dgm:t>
        <a:bodyPr/>
        <a:lstStyle/>
        <a:p>
          <a:endParaRPr lang="en-US"/>
        </a:p>
      </dgm:t>
    </dgm:pt>
    <dgm:pt modelId="{106359B5-8D5E-4BF0-B6CC-3AB12ACC6AB1}" type="pres">
      <dgm:prSet presAssocID="{D99FC3A5-5621-4C75-AA69-D6D1A09ED553}" presName="linear" presStyleCnt="0">
        <dgm:presLayoutVars>
          <dgm:animLvl val="lvl"/>
          <dgm:resizeHandles val="exact"/>
        </dgm:presLayoutVars>
      </dgm:prSet>
      <dgm:spPr/>
    </dgm:pt>
    <dgm:pt modelId="{AFB730B4-85E3-4C0E-96B5-88918D2068BF}" type="pres">
      <dgm:prSet presAssocID="{3820A210-4C34-4398-A6B8-46D8326B69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2B1B31-C86D-4B1A-88FE-9EADB7223C59}" type="pres">
      <dgm:prSet presAssocID="{3820A210-4C34-4398-A6B8-46D8326B6953}" presName="childText" presStyleLbl="revTx" presStyleIdx="0" presStyleCnt="2">
        <dgm:presLayoutVars>
          <dgm:bulletEnabled val="1"/>
        </dgm:presLayoutVars>
      </dgm:prSet>
      <dgm:spPr/>
    </dgm:pt>
    <dgm:pt modelId="{453FE902-D094-48C9-9514-75210025ECE7}" type="pres">
      <dgm:prSet presAssocID="{B3CB1106-254A-41CB-ABC1-0EBEE52604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18C266-85F8-44F1-AD9F-13CF23BAD053}" type="pres">
      <dgm:prSet presAssocID="{B3CB1106-254A-41CB-ABC1-0EBEE52604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0F9EC0D-5407-47F3-89EF-01A5117865CF}" srcId="{3820A210-4C34-4398-A6B8-46D8326B6953}" destId="{E8592B56-7D84-43C6-A03E-C1884B5E4F76}" srcOrd="3" destOrd="0" parTransId="{05BC5A3C-1451-4915-ACF7-D7D7A9F70557}" sibTransId="{C752AEAC-8B1F-403C-87EB-167A96CB8AEB}"/>
    <dgm:cxn modelId="{91F8520E-958B-4400-AA14-5F18E72A6F41}" srcId="{B3CB1106-254A-41CB-ABC1-0EBEE52604DC}" destId="{E72EAF82-2601-4EB5-88B1-145D38244CF0}" srcOrd="2" destOrd="0" parTransId="{E4C575FB-87B3-4428-A811-B2997842BD82}" sibTransId="{3E08F767-C234-40FA-829A-1078E74D6260}"/>
    <dgm:cxn modelId="{6B6E5E28-EF43-4F81-B5E8-2CB7D2551732}" srcId="{B3CB1106-254A-41CB-ABC1-0EBEE52604DC}" destId="{675B468D-5DDF-4A25-BEB0-72408C6EBB44}" srcOrd="0" destOrd="0" parTransId="{45673809-CC05-4320-B1D4-087FFF2C9CA5}" sibTransId="{E6C87360-5295-4CE5-8731-E17A86927E6C}"/>
    <dgm:cxn modelId="{9E8AD933-10EB-40AF-872C-99163FC837FC}" srcId="{D99FC3A5-5621-4C75-AA69-D6D1A09ED553}" destId="{3820A210-4C34-4398-A6B8-46D8326B6953}" srcOrd="0" destOrd="0" parTransId="{A1A261F3-A679-431D-A842-A229D64AC890}" sibTransId="{0C143E53-A2FF-4427-A65A-75CA6161D1AD}"/>
    <dgm:cxn modelId="{596AF537-54DA-4B19-83D5-C588D7C2491E}" srcId="{B3CB1106-254A-41CB-ABC1-0EBEE52604DC}" destId="{9B1CC995-9584-4F49-9FDA-181862F0AD0F}" srcOrd="1" destOrd="0" parTransId="{4CF0D17F-3EE8-4EBD-A85A-F7CFF19A9232}" sibTransId="{2D19C8AE-84B8-45F5-AAF6-D6A344715FDE}"/>
    <dgm:cxn modelId="{76EFE944-CB1D-44A2-AB78-5F8918BE94EA}" type="presOf" srcId="{E72EAF82-2601-4EB5-88B1-145D38244CF0}" destId="{3518C266-85F8-44F1-AD9F-13CF23BAD053}" srcOrd="0" destOrd="2" presId="urn:microsoft.com/office/officeart/2005/8/layout/vList2"/>
    <dgm:cxn modelId="{E12E666E-1521-4E37-8B30-1463E397F126}" type="presOf" srcId="{9E492D91-1CE2-47E4-AA7B-C91F873A432B}" destId="{1E2B1B31-C86D-4B1A-88FE-9EADB7223C59}" srcOrd="0" destOrd="2" presId="urn:microsoft.com/office/officeart/2005/8/layout/vList2"/>
    <dgm:cxn modelId="{A65FE956-815E-4B1C-B806-A76DE8BD11A5}" type="presOf" srcId="{E8592B56-7D84-43C6-A03E-C1884B5E4F76}" destId="{1E2B1B31-C86D-4B1A-88FE-9EADB7223C59}" srcOrd="0" destOrd="3" presId="urn:microsoft.com/office/officeart/2005/8/layout/vList2"/>
    <dgm:cxn modelId="{E3227F7D-458E-46D2-BDC9-53ADDFD7AF6A}" srcId="{3820A210-4C34-4398-A6B8-46D8326B6953}" destId="{02CDE885-B525-4477-8171-026CE14E52F4}" srcOrd="1" destOrd="0" parTransId="{2A7B83E0-DC39-4AAA-9E21-CB6397D8E9AB}" sibTransId="{8EC85FE0-E442-4537-A11D-044E4EA8C1DA}"/>
    <dgm:cxn modelId="{35D3AD7F-71D5-41EF-B68F-7BC5C455290F}" srcId="{3820A210-4C34-4398-A6B8-46D8326B6953}" destId="{0DA47FC8-F583-49EB-98BC-D34107C75A98}" srcOrd="0" destOrd="0" parTransId="{D99B1BA1-B079-4614-BF67-8403CBA93E39}" sibTransId="{A380C86C-B654-4306-BB12-452BEED179D6}"/>
    <dgm:cxn modelId="{B164C690-4FDE-451F-8BEE-270745F3E81F}" type="presOf" srcId="{9B1CC995-9584-4F49-9FDA-181862F0AD0F}" destId="{3518C266-85F8-44F1-AD9F-13CF23BAD053}" srcOrd="0" destOrd="1" presId="urn:microsoft.com/office/officeart/2005/8/layout/vList2"/>
    <dgm:cxn modelId="{8CA677A2-69B4-437E-98EA-734FC2095765}" srcId="{3820A210-4C34-4398-A6B8-46D8326B6953}" destId="{9E492D91-1CE2-47E4-AA7B-C91F873A432B}" srcOrd="2" destOrd="0" parTransId="{0C1B625E-C057-4431-8E55-A02E5AD4B126}" sibTransId="{230BC7A3-54AC-4512-AD5F-E80A50BD36DB}"/>
    <dgm:cxn modelId="{AEF633B0-F2CE-4BCD-92F8-C39AF6E390AC}" type="presOf" srcId="{02CDE885-B525-4477-8171-026CE14E52F4}" destId="{1E2B1B31-C86D-4B1A-88FE-9EADB7223C59}" srcOrd="0" destOrd="1" presId="urn:microsoft.com/office/officeart/2005/8/layout/vList2"/>
    <dgm:cxn modelId="{AB05FEBD-21B4-44D3-8E30-C3337DF8D0E8}" type="presOf" srcId="{B3CB1106-254A-41CB-ABC1-0EBEE52604DC}" destId="{453FE902-D094-48C9-9514-75210025ECE7}" srcOrd="0" destOrd="0" presId="urn:microsoft.com/office/officeart/2005/8/layout/vList2"/>
    <dgm:cxn modelId="{828C9AC9-4615-4356-BE9B-9559DD2B0AFD}" type="presOf" srcId="{0DA47FC8-F583-49EB-98BC-D34107C75A98}" destId="{1E2B1B31-C86D-4B1A-88FE-9EADB7223C59}" srcOrd="0" destOrd="0" presId="urn:microsoft.com/office/officeart/2005/8/layout/vList2"/>
    <dgm:cxn modelId="{7DD752DE-5652-4A06-834E-BE84780AA0AC}" type="presOf" srcId="{3820A210-4C34-4398-A6B8-46D8326B6953}" destId="{AFB730B4-85E3-4C0E-96B5-88918D2068BF}" srcOrd="0" destOrd="0" presId="urn:microsoft.com/office/officeart/2005/8/layout/vList2"/>
    <dgm:cxn modelId="{A3C48CE7-9974-4E9C-9040-2AE4598C9733}" type="presOf" srcId="{675B468D-5DDF-4A25-BEB0-72408C6EBB44}" destId="{3518C266-85F8-44F1-AD9F-13CF23BAD053}" srcOrd="0" destOrd="0" presId="urn:microsoft.com/office/officeart/2005/8/layout/vList2"/>
    <dgm:cxn modelId="{56DE9CF0-2331-4D61-9133-CF72F362AD48}" srcId="{D99FC3A5-5621-4C75-AA69-D6D1A09ED553}" destId="{B3CB1106-254A-41CB-ABC1-0EBEE52604DC}" srcOrd="1" destOrd="0" parTransId="{C71F5F0D-5E98-4D5C-9461-727FFF734B9C}" sibTransId="{F5C41F99-DBD8-427F-A63C-EB1CEA19C9F3}"/>
    <dgm:cxn modelId="{CCED49F8-94B8-4DD8-A5F4-2415083DC8C2}" type="presOf" srcId="{D99FC3A5-5621-4C75-AA69-D6D1A09ED553}" destId="{106359B5-8D5E-4BF0-B6CC-3AB12ACC6AB1}" srcOrd="0" destOrd="0" presId="urn:microsoft.com/office/officeart/2005/8/layout/vList2"/>
    <dgm:cxn modelId="{89AC017E-F379-4A3D-A037-131CC06E0563}" type="presParOf" srcId="{106359B5-8D5E-4BF0-B6CC-3AB12ACC6AB1}" destId="{AFB730B4-85E3-4C0E-96B5-88918D2068BF}" srcOrd="0" destOrd="0" presId="urn:microsoft.com/office/officeart/2005/8/layout/vList2"/>
    <dgm:cxn modelId="{12B92835-4EBA-4713-8FA7-13856FC5029B}" type="presParOf" srcId="{106359B5-8D5E-4BF0-B6CC-3AB12ACC6AB1}" destId="{1E2B1B31-C86D-4B1A-88FE-9EADB7223C59}" srcOrd="1" destOrd="0" presId="urn:microsoft.com/office/officeart/2005/8/layout/vList2"/>
    <dgm:cxn modelId="{2BFFCEF0-67AA-485E-8368-347BC56C4F94}" type="presParOf" srcId="{106359B5-8D5E-4BF0-B6CC-3AB12ACC6AB1}" destId="{453FE902-D094-48C9-9514-75210025ECE7}" srcOrd="2" destOrd="0" presId="urn:microsoft.com/office/officeart/2005/8/layout/vList2"/>
    <dgm:cxn modelId="{1AD6A4EF-12A4-4666-BA00-5A30CCA0EC67}" type="presParOf" srcId="{106359B5-8D5E-4BF0-B6CC-3AB12ACC6AB1}" destId="{3518C266-85F8-44F1-AD9F-13CF23BAD0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B6937-FABE-476D-B6CE-68D00576B5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6C8944F-4C82-4837-89B7-34E112034C10}">
      <dgm:prSet/>
      <dgm:spPr/>
      <dgm:t>
        <a:bodyPr/>
        <a:lstStyle/>
        <a:p>
          <a:pPr>
            <a:defRPr cap="all"/>
          </a:pPr>
          <a:r>
            <a:rPr lang="en-US" dirty="0"/>
            <a:t>Communication </a:t>
          </a:r>
        </a:p>
      </dgm:t>
    </dgm:pt>
    <dgm:pt modelId="{7E380596-244A-4B37-A486-130096CCF19B}" type="parTrans" cxnId="{8A1EAB69-EACA-4C48-9C61-0BBF0A5957C6}">
      <dgm:prSet/>
      <dgm:spPr/>
      <dgm:t>
        <a:bodyPr/>
        <a:lstStyle/>
        <a:p>
          <a:endParaRPr lang="en-US"/>
        </a:p>
      </dgm:t>
    </dgm:pt>
    <dgm:pt modelId="{9A5382DD-44EF-4727-8424-9D0E045CC4A4}" type="sibTrans" cxnId="{8A1EAB69-EACA-4C48-9C61-0BBF0A5957C6}">
      <dgm:prSet/>
      <dgm:spPr/>
      <dgm:t>
        <a:bodyPr/>
        <a:lstStyle/>
        <a:p>
          <a:endParaRPr lang="en-US"/>
        </a:p>
      </dgm:t>
    </dgm:pt>
    <dgm:pt modelId="{8757EF40-C3E0-4F4D-9F57-EC850EB31409}">
      <dgm:prSet/>
      <dgm:spPr/>
      <dgm:t>
        <a:bodyPr/>
        <a:lstStyle/>
        <a:p>
          <a:pPr>
            <a:defRPr cap="all"/>
          </a:pPr>
          <a:r>
            <a:rPr lang="en-US" dirty="0"/>
            <a:t>Collaboration</a:t>
          </a:r>
        </a:p>
      </dgm:t>
    </dgm:pt>
    <dgm:pt modelId="{7D9697CA-3B0F-40E9-88D2-5E5E9B7ABED9}" type="parTrans" cxnId="{F481600B-E93E-4338-A5C0-77A64FB7BBB9}">
      <dgm:prSet/>
      <dgm:spPr/>
      <dgm:t>
        <a:bodyPr/>
        <a:lstStyle/>
        <a:p>
          <a:endParaRPr lang="en-US"/>
        </a:p>
      </dgm:t>
    </dgm:pt>
    <dgm:pt modelId="{83528ACB-89BD-41FF-A4EA-91FA0F0AAFB9}" type="sibTrans" cxnId="{F481600B-E93E-4338-A5C0-77A64FB7BBB9}">
      <dgm:prSet/>
      <dgm:spPr/>
      <dgm:t>
        <a:bodyPr/>
        <a:lstStyle/>
        <a:p>
          <a:endParaRPr lang="en-US"/>
        </a:p>
      </dgm:t>
    </dgm:pt>
    <dgm:pt modelId="{AB945D05-8873-4D1F-BB96-C8741C6A352B}">
      <dgm:prSet/>
      <dgm:spPr/>
      <dgm:t>
        <a:bodyPr/>
        <a:lstStyle/>
        <a:p>
          <a:pPr>
            <a:defRPr cap="all"/>
          </a:pPr>
          <a:r>
            <a:rPr lang="en-US" dirty="0"/>
            <a:t>Compassion </a:t>
          </a:r>
        </a:p>
      </dgm:t>
    </dgm:pt>
    <dgm:pt modelId="{A749E41E-95FE-4C56-B469-A5B8546958EA}" type="parTrans" cxnId="{54AF849F-24C3-4D3C-B8B3-13A843F9D050}">
      <dgm:prSet/>
      <dgm:spPr/>
      <dgm:t>
        <a:bodyPr/>
        <a:lstStyle/>
        <a:p>
          <a:endParaRPr lang="en-US"/>
        </a:p>
      </dgm:t>
    </dgm:pt>
    <dgm:pt modelId="{624240D8-3006-4E61-8091-57CAFD8BE2AA}" type="sibTrans" cxnId="{54AF849F-24C3-4D3C-B8B3-13A843F9D050}">
      <dgm:prSet/>
      <dgm:spPr/>
      <dgm:t>
        <a:bodyPr/>
        <a:lstStyle/>
        <a:p>
          <a:endParaRPr lang="en-US"/>
        </a:p>
      </dgm:t>
    </dgm:pt>
    <dgm:pt modelId="{CCF82B96-9FBC-420A-9D53-C72A58A3105E}" type="pres">
      <dgm:prSet presAssocID="{461B6937-FABE-476D-B6CE-68D00576B556}" presName="root" presStyleCnt="0">
        <dgm:presLayoutVars>
          <dgm:dir/>
          <dgm:resizeHandles val="exact"/>
        </dgm:presLayoutVars>
      </dgm:prSet>
      <dgm:spPr/>
    </dgm:pt>
    <dgm:pt modelId="{0C467866-785E-45BA-9967-AE8FE579E256}" type="pres">
      <dgm:prSet presAssocID="{56C8944F-4C82-4837-89B7-34E112034C10}" presName="compNode" presStyleCnt="0"/>
      <dgm:spPr/>
    </dgm:pt>
    <dgm:pt modelId="{803AAE9E-F5F8-4ACB-A580-61E9A94BEBBC}" type="pres">
      <dgm:prSet presAssocID="{56C8944F-4C82-4837-89B7-34E112034C10}" presName="iconBgRect" presStyleLbl="bgShp" presStyleIdx="0" presStyleCnt="3"/>
      <dgm:spPr/>
    </dgm:pt>
    <dgm:pt modelId="{EA32E38B-3330-407D-8462-23D1103F8B0C}" type="pres">
      <dgm:prSet presAssocID="{56C8944F-4C82-4837-89B7-34E112034C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EFD05FCF-88DD-479A-8CFC-197BC731F56D}" type="pres">
      <dgm:prSet presAssocID="{56C8944F-4C82-4837-89B7-34E112034C10}" presName="spaceRect" presStyleCnt="0"/>
      <dgm:spPr/>
    </dgm:pt>
    <dgm:pt modelId="{F987DAF5-79C2-4C3F-AB1B-2EEE8894499A}" type="pres">
      <dgm:prSet presAssocID="{56C8944F-4C82-4837-89B7-34E112034C10}" presName="textRect" presStyleLbl="revTx" presStyleIdx="0" presStyleCnt="3">
        <dgm:presLayoutVars>
          <dgm:chMax val="1"/>
          <dgm:chPref val="1"/>
        </dgm:presLayoutVars>
      </dgm:prSet>
      <dgm:spPr/>
    </dgm:pt>
    <dgm:pt modelId="{DC795996-B0FF-4D82-A6D0-6C1FD0BF35F3}" type="pres">
      <dgm:prSet presAssocID="{9A5382DD-44EF-4727-8424-9D0E045CC4A4}" presName="sibTrans" presStyleCnt="0"/>
      <dgm:spPr/>
    </dgm:pt>
    <dgm:pt modelId="{3DCCFAF7-B0B0-4205-B75B-CAFFC7116A00}" type="pres">
      <dgm:prSet presAssocID="{8757EF40-C3E0-4F4D-9F57-EC850EB31409}" presName="compNode" presStyleCnt="0"/>
      <dgm:spPr/>
    </dgm:pt>
    <dgm:pt modelId="{009A2488-902E-4699-B3E5-6145DD909E20}" type="pres">
      <dgm:prSet presAssocID="{8757EF40-C3E0-4F4D-9F57-EC850EB31409}" presName="iconBgRect" presStyleLbl="bgShp" presStyleIdx="1" presStyleCnt="3"/>
      <dgm:spPr/>
    </dgm:pt>
    <dgm:pt modelId="{97DF232E-C39D-4C0A-8ADD-2731870F618B}" type="pres">
      <dgm:prSet presAssocID="{8757EF40-C3E0-4F4D-9F57-EC850EB314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DD33034-8544-4836-A8CE-9DF4050EAEBC}" type="pres">
      <dgm:prSet presAssocID="{8757EF40-C3E0-4F4D-9F57-EC850EB31409}" presName="spaceRect" presStyleCnt="0"/>
      <dgm:spPr/>
    </dgm:pt>
    <dgm:pt modelId="{A89F7014-70C1-476D-8234-92FE3581A266}" type="pres">
      <dgm:prSet presAssocID="{8757EF40-C3E0-4F4D-9F57-EC850EB31409}" presName="textRect" presStyleLbl="revTx" presStyleIdx="1" presStyleCnt="3">
        <dgm:presLayoutVars>
          <dgm:chMax val="1"/>
          <dgm:chPref val="1"/>
        </dgm:presLayoutVars>
      </dgm:prSet>
      <dgm:spPr/>
    </dgm:pt>
    <dgm:pt modelId="{A740FA91-3F6C-4E2B-A529-815A2462C6EB}" type="pres">
      <dgm:prSet presAssocID="{83528ACB-89BD-41FF-A4EA-91FA0F0AAFB9}" presName="sibTrans" presStyleCnt="0"/>
      <dgm:spPr/>
    </dgm:pt>
    <dgm:pt modelId="{8086FE35-2B82-4449-A458-0F5B42EF4BDB}" type="pres">
      <dgm:prSet presAssocID="{AB945D05-8873-4D1F-BB96-C8741C6A352B}" presName="compNode" presStyleCnt="0"/>
      <dgm:spPr/>
    </dgm:pt>
    <dgm:pt modelId="{9D50DB75-1F95-4542-81B5-804E4FC0483D}" type="pres">
      <dgm:prSet presAssocID="{AB945D05-8873-4D1F-BB96-C8741C6A352B}" presName="iconBgRect" presStyleLbl="bgShp" presStyleIdx="2" presStyleCnt="3"/>
      <dgm:spPr/>
    </dgm:pt>
    <dgm:pt modelId="{95F4FF0C-F3DE-448B-AEE1-54E85B8D7D73}" type="pres">
      <dgm:prSet presAssocID="{AB945D05-8873-4D1F-BB96-C8741C6A35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8BFF486-808F-4CF7-B530-7E28E4049977}" type="pres">
      <dgm:prSet presAssocID="{AB945D05-8873-4D1F-BB96-C8741C6A352B}" presName="spaceRect" presStyleCnt="0"/>
      <dgm:spPr/>
    </dgm:pt>
    <dgm:pt modelId="{D874FAA7-FC2D-4DB3-B2AE-9DB5C17F9B0C}" type="pres">
      <dgm:prSet presAssocID="{AB945D05-8873-4D1F-BB96-C8741C6A35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481600B-E93E-4338-A5C0-77A64FB7BBB9}" srcId="{461B6937-FABE-476D-B6CE-68D00576B556}" destId="{8757EF40-C3E0-4F4D-9F57-EC850EB31409}" srcOrd="1" destOrd="0" parTransId="{7D9697CA-3B0F-40E9-88D2-5E5E9B7ABED9}" sibTransId="{83528ACB-89BD-41FF-A4EA-91FA0F0AAFB9}"/>
    <dgm:cxn modelId="{3764CB17-D859-4801-B43B-369EBB405A93}" type="presOf" srcId="{AB945D05-8873-4D1F-BB96-C8741C6A352B}" destId="{D874FAA7-FC2D-4DB3-B2AE-9DB5C17F9B0C}" srcOrd="0" destOrd="0" presId="urn:microsoft.com/office/officeart/2018/5/layout/IconCircleLabelList"/>
    <dgm:cxn modelId="{D887495E-74A3-4B23-ABE7-03885189F014}" type="presOf" srcId="{56C8944F-4C82-4837-89B7-34E112034C10}" destId="{F987DAF5-79C2-4C3F-AB1B-2EEE8894499A}" srcOrd="0" destOrd="0" presId="urn:microsoft.com/office/officeart/2018/5/layout/IconCircleLabelList"/>
    <dgm:cxn modelId="{8A1EAB69-EACA-4C48-9C61-0BBF0A5957C6}" srcId="{461B6937-FABE-476D-B6CE-68D00576B556}" destId="{56C8944F-4C82-4837-89B7-34E112034C10}" srcOrd="0" destOrd="0" parTransId="{7E380596-244A-4B37-A486-130096CCF19B}" sibTransId="{9A5382DD-44EF-4727-8424-9D0E045CC4A4}"/>
    <dgm:cxn modelId="{1A6F6F92-5CE3-48D4-A061-069EA1987C29}" type="presOf" srcId="{461B6937-FABE-476D-B6CE-68D00576B556}" destId="{CCF82B96-9FBC-420A-9D53-C72A58A3105E}" srcOrd="0" destOrd="0" presId="urn:microsoft.com/office/officeart/2018/5/layout/IconCircleLabelList"/>
    <dgm:cxn modelId="{54AF849F-24C3-4D3C-B8B3-13A843F9D050}" srcId="{461B6937-FABE-476D-B6CE-68D00576B556}" destId="{AB945D05-8873-4D1F-BB96-C8741C6A352B}" srcOrd="2" destOrd="0" parTransId="{A749E41E-95FE-4C56-B469-A5B8546958EA}" sibTransId="{624240D8-3006-4E61-8091-57CAFD8BE2AA}"/>
    <dgm:cxn modelId="{4ECC86AA-2726-49E6-BDC5-7ECE631ECE11}" type="presOf" srcId="{8757EF40-C3E0-4F4D-9F57-EC850EB31409}" destId="{A89F7014-70C1-476D-8234-92FE3581A266}" srcOrd="0" destOrd="0" presId="urn:microsoft.com/office/officeart/2018/5/layout/IconCircleLabelList"/>
    <dgm:cxn modelId="{D941905E-D1F3-4744-B452-2AD89BC15734}" type="presParOf" srcId="{CCF82B96-9FBC-420A-9D53-C72A58A3105E}" destId="{0C467866-785E-45BA-9967-AE8FE579E256}" srcOrd="0" destOrd="0" presId="urn:microsoft.com/office/officeart/2018/5/layout/IconCircleLabelList"/>
    <dgm:cxn modelId="{771C4E98-AE27-47FA-A599-8ED595459F4F}" type="presParOf" srcId="{0C467866-785E-45BA-9967-AE8FE579E256}" destId="{803AAE9E-F5F8-4ACB-A580-61E9A94BEBBC}" srcOrd="0" destOrd="0" presId="urn:microsoft.com/office/officeart/2018/5/layout/IconCircleLabelList"/>
    <dgm:cxn modelId="{D7EBF037-92C0-4C71-8CED-73AF284933A7}" type="presParOf" srcId="{0C467866-785E-45BA-9967-AE8FE579E256}" destId="{EA32E38B-3330-407D-8462-23D1103F8B0C}" srcOrd="1" destOrd="0" presId="urn:microsoft.com/office/officeart/2018/5/layout/IconCircleLabelList"/>
    <dgm:cxn modelId="{F056FA21-69F4-4921-B750-A9D3F8DA7092}" type="presParOf" srcId="{0C467866-785E-45BA-9967-AE8FE579E256}" destId="{EFD05FCF-88DD-479A-8CFC-197BC731F56D}" srcOrd="2" destOrd="0" presId="urn:microsoft.com/office/officeart/2018/5/layout/IconCircleLabelList"/>
    <dgm:cxn modelId="{C56030CD-4709-44CE-BD20-B96526BEF8E5}" type="presParOf" srcId="{0C467866-785E-45BA-9967-AE8FE579E256}" destId="{F987DAF5-79C2-4C3F-AB1B-2EEE8894499A}" srcOrd="3" destOrd="0" presId="urn:microsoft.com/office/officeart/2018/5/layout/IconCircleLabelList"/>
    <dgm:cxn modelId="{D777F72B-9689-4823-9F90-C08C0315942A}" type="presParOf" srcId="{CCF82B96-9FBC-420A-9D53-C72A58A3105E}" destId="{DC795996-B0FF-4D82-A6D0-6C1FD0BF35F3}" srcOrd="1" destOrd="0" presId="urn:microsoft.com/office/officeart/2018/5/layout/IconCircleLabelList"/>
    <dgm:cxn modelId="{2BF1C1C0-3974-429F-B04A-F2D953EE8D8D}" type="presParOf" srcId="{CCF82B96-9FBC-420A-9D53-C72A58A3105E}" destId="{3DCCFAF7-B0B0-4205-B75B-CAFFC7116A00}" srcOrd="2" destOrd="0" presId="urn:microsoft.com/office/officeart/2018/5/layout/IconCircleLabelList"/>
    <dgm:cxn modelId="{FFF0B6FE-D9BE-41DF-8565-7A70AF3AE6EE}" type="presParOf" srcId="{3DCCFAF7-B0B0-4205-B75B-CAFFC7116A00}" destId="{009A2488-902E-4699-B3E5-6145DD909E20}" srcOrd="0" destOrd="0" presId="urn:microsoft.com/office/officeart/2018/5/layout/IconCircleLabelList"/>
    <dgm:cxn modelId="{851B7BA3-B465-4137-8171-85F97545F48E}" type="presParOf" srcId="{3DCCFAF7-B0B0-4205-B75B-CAFFC7116A00}" destId="{97DF232E-C39D-4C0A-8ADD-2731870F618B}" srcOrd="1" destOrd="0" presId="urn:microsoft.com/office/officeart/2018/5/layout/IconCircleLabelList"/>
    <dgm:cxn modelId="{34F8B64D-D22E-4529-9821-F6E86E3935C7}" type="presParOf" srcId="{3DCCFAF7-B0B0-4205-B75B-CAFFC7116A00}" destId="{EDD33034-8544-4836-A8CE-9DF4050EAEBC}" srcOrd="2" destOrd="0" presId="urn:microsoft.com/office/officeart/2018/5/layout/IconCircleLabelList"/>
    <dgm:cxn modelId="{CF3C5408-58AA-4F4F-B423-A7F6D68F9C32}" type="presParOf" srcId="{3DCCFAF7-B0B0-4205-B75B-CAFFC7116A00}" destId="{A89F7014-70C1-476D-8234-92FE3581A266}" srcOrd="3" destOrd="0" presId="urn:microsoft.com/office/officeart/2018/5/layout/IconCircleLabelList"/>
    <dgm:cxn modelId="{F86854C5-DEF9-40F8-A233-E3B8F45ADB7A}" type="presParOf" srcId="{CCF82B96-9FBC-420A-9D53-C72A58A3105E}" destId="{A740FA91-3F6C-4E2B-A529-815A2462C6EB}" srcOrd="3" destOrd="0" presId="urn:microsoft.com/office/officeart/2018/5/layout/IconCircleLabelList"/>
    <dgm:cxn modelId="{714D0F4F-6B26-4B1A-85DA-84DBAE2E95BC}" type="presParOf" srcId="{CCF82B96-9FBC-420A-9D53-C72A58A3105E}" destId="{8086FE35-2B82-4449-A458-0F5B42EF4BDB}" srcOrd="4" destOrd="0" presId="urn:microsoft.com/office/officeart/2018/5/layout/IconCircleLabelList"/>
    <dgm:cxn modelId="{0EE81921-8BA4-4A31-BF0C-950278327A70}" type="presParOf" srcId="{8086FE35-2B82-4449-A458-0F5B42EF4BDB}" destId="{9D50DB75-1F95-4542-81B5-804E4FC0483D}" srcOrd="0" destOrd="0" presId="urn:microsoft.com/office/officeart/2018/5/layout/IconCircleLabelList"/>
    <dgm:cxn modelId="{448C7CF7-8AA0-4E28-BCF2-3C15CEC39124}" type="presParOf" srcId="{8086FE35-2B82-4449-A458-0F5B42EF4BDB}" destId="{95F4FF0C-F3DE-448B-AEE1-54E85B8D7D73}" srcOrd="1" destOrd="0" presId="urn:microsoft.com/office/officeart/2018/5/layout/IconCircleLabelList"/>
    <dgm:cxn modelId="{4478EA56-9136-443C-A411-E6BB5BAA817E}" type="presParOf" srcId="{8086FE35-2B82-4449-A458-0F5B42EF4BDB}" destId="{98BFF486-808F-4CF7-B530-7E28E4049977}" srcOrd="2" destOrd="0" presId="urn:microsoft.com/office/officeart/2018/5/layout/IconCircleLabelList"/>
    <dgm:cxn modelId="{42208BD4-BB30-451E-A540-9499FD541EB6}" type="presParOf" srcId="{8086FE35-2B82-4449-A458-0F5B42EF4BDB}" destId="{D874FAA7-FC2D-4DB3-B2AE-9DB5C17F9B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F3C16-15C3-454D-B0CE-ACA523B996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19342-F1D9-482A-ABD4-668B16B1BB27}">
      <dgm:prSet/>
      <dgm:spPr/>
      <dgm:t>
        <a:bodyPr/>
        <a:lstStyle/>
        <a:p>
          <a:r>
            <a:rPr lang="en-US" dirty="0"/>
            <a:t>Reduce number of lost workdays</a:t>
          </a:r>
        </a:p>
      </dgm:t>
    </dgm:pt>
    <dgm:pt modelId="{FDB86997-C127-412E-B556-F5BD83CCB892}" type="parTrans" cxnId="{7238465E-C443-481A-BA4E-32700A13AB24}">
      <dgm:prSet/>
      <dgm:spPr/>
      <dgm:t>
        <a:bodyPr/>
        <a:lstStyle/>
        <a:p>
          <a:endParaRPr lang="en-US"/>
        </a:p>
      </dgm:t>
    </dgm:pt>
    <dgm:pt modelId="{36037291-B385-455A-BA43-00B1EDE98F29}" type="sibTrans" cxnId="{7238465E-C443-481A-BA4E-32700A13AB24}">
      <dgm:prSet/>
      <dgm:spPr/>
      <dgm:t>
        <a:bodyPr/>
        <a:lstStyle/>
        <a:p>
          <a:endParaRPr lang="en-US"/>
        </a:p>
      </dgm:t>
    </dgm:pt>
    <dgm:pt modelId="{5FDC4299-ACD2-401D-9FB2-875D05EB955A}">
      <dgm:prSet/>
      <dgm:spPr/>
      <dgm:t>
        <a:bodyPr/>
        <a:lstStyle/>
        <a:p>
          <a:r>
            <a:rPr lang="en-US" dirty="0"/>
            <a:t>Maintain workforce productivity</a:t>
          </a:r>
        </a:p>
      </dgm:t>
    </dgm:pt>
    <dgm:pt modelId="{1DD6759E-983F-4163-8BFB-2CAF9ABA67F8}" type="parTrans" cxnId="{ECBF6A8E-B091-4978-B38C-9A1713F4E2DE}">
      <dgm:prSet/>
      <dgm:spPr/>
      <dgm:t>
        <a:bodyPr/>
        <a:lstStyle/>
        <a:p>
          <a:endParaRPr lang="en-US"/>
        </a:p>
      </dgm:t>
    </dgm:pt>
    <dgm:pt modelId="{5B6E328F-2812-42FD-8254-FBB0BECDAE93}" type="sibTrans" cxnId="{ECBF6A8E-B091-4978-B38C-9A1713F4E2DE}">
      <dgm:prSet/>
      <dgm:spPr/>
      <dgm:t>
        <a:bodyPr/>
        <a:lstStyle/>
        <a:p>
          <a:endParaRPr lang="en-US"/>
        </a:p>
      </dgm:t>
    </dgm:pt>
    <dgm:pt modelId="{2DFB6089-97FD-43EF-BEFC-C77A35ADF06A}">
      <dgm:prSet/>
      <dgm:spPr/>
      <dgm:t>
        <a:bodyPr/>
        <a:lstStyle/>
        <a:p>
          <a:r>
            <a:rPr lang="en-US" dirty="0"/>
            <a:t>Lower risk of condition becoming long-term or permanent disabled</a:t>
          </a:r>
        </a:p>
      </dgm:t>
    </dgm:pt>
    <dgm:pt modelId="{04A2FD1E-FDC1-4D4D-9993-96F59B6B9428}" type="parTrans" cxnId="{33FF4592-28AB-4555-AEED-DFC8E66D896C}">
      <dgm:prSet/>
      <dgm:spPr/>
      <dgm:t>
        <a:bodyPr/>
        <a:lstStyle/>
        <a:p>
          <a:endParaRPr lang="en-US"/>
        </a:p>
      </dgm:t>
    </dgm:pt>
    <dgm:pt modelId="{DF3E45B4-8964-42C5-8579-1CD73761E880}" type="sibTrans" cxnId="{33FF4592-28AB-4555-AEED-DFC8E66D896C}">
      <dgm:prSet/>
      <dgm:spPr/>
      <dgm:t>
        <a:bodyPr/>
        <a:lstStyle/>
        <a:p>
          <a:endParaRPr lang="en-US"/>
        </a:p>
      </dgm:t>
    </dgm:pt>
    <dgm:pt modelId="{61040F21-B226-4B49-A8E1-CA6EC2920B6B}">
      <dgm:prSet/>
      <dgm:spPr/>
      <dgm:t>
        <a:bodyPr/>
        <a:lstStyle/>
        <a:p>
          <a:r>
            <a:rPr lang="en-US" dirty="0"/>
            <a:t>Reduce WC costs</a:t>
          </a:r>
        </a:p>
      </dgm:t>
    </dgm:pt>
    <dgm:pt modelId="{AE38D36C-0872-4718-B7E6-95419FC43326}" type="parTrans" cxnId="{E3FE69CF-EE6D-4ED0-86AC-35FFE7CBEA9F}">
      <dgm:prSet/>
      <dgm:spPr/>
      <dgm:t>
        <a:bodyPr/>
        <a:lstStyle/>
        <a:p>
          <a:endParaRPr lang="en-US"/>
        </a:p>
      </dgm:t>
    </dgm:pt>
    <dgm:pt modelId="{CFD7E866-2060-441B-9E3D-9C72B9E930C1}" type="sibTrans" cxnId="{E3FE69CF-EE6D-4ED0-86AC-35FFE7CBEA9F}">
      <dgm:prSet/>
      <dgm:spPr/>
      <dgm:t>
        <a:bodyPr/>
        <a:lstStyle/>
        <a:p>
          <a:endParaRPr lang="en-US"/>
        </a:p>
      </dgm:t>
    </dgm:pt>
    <dgm:pt modelId="{C0734531-AC34-4384-9F28-B0F45005A8B4}" type="pres">
      <dgm:prSet presAssocID="{515F3C16-15C3-454D-B0CE-ACA523B996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91C08C-D877-44E5-97D2-D15551636E8E}" type="pres">
      <dgm:prSet presAssocID="{D6219342-F1D9-482A-ABD4-668B16B1BB27}" presName="hierRoot1" presStyleCnt="0"/>
      <dgm:spPr/>
    </dgm:pt>
    <dgm:pt modelId="{2D2ED825-5298-440C-AB8D-00AED8E808B7}" type="pres">
      <dgm:prSet presAssocID="{D6219342-F1D9-482A-ABD4-668B16B1BB27}" presName="composite" presStyleCnt="0"/>
      <dgm:spPr/>
    </dgm:pt>
    <dgm:pt modelId="{9392B629-D786-472F-9D31-E0BDE723C40F}" type="pres">
      <dgm:prSet presAssocID="{D6219342-F1D9-482A-ABD4-668B16B1BB27}" presName="background" presStyleLbl="node0" presStyleIdx="0" presStyleCnt="4"/>
      <dgm:spPr/>
    </dgm:pt>
    <dgm:pt modelId="{3CDD4497-E02A-4ACC-97E5-60FF006A3F7F}" type="pres">
      <dgm:prSet presAssocID="{D6219342-F1D9-482A-ABD4-668B16B1BB27}" presName="text" presStyleLbl="fgAcc0" presStyleIdx="0" presStyleCnt="4">
        <dgm:presLayoutVars>
          <dgm:chPref val="3"/>
        </dgm:presLayoutVars>
      </dgm:prSet>
      <dgm:spPr/>
    </dgm:pt>
    <dgm:pt modelId="{77624BA9-6057-4A62-A46B-040C98E17168}" type="pres">
      <dgm:prSet presAssocID="{D6219342-F1D9-482A-ABD4-668B16B1BB27}" presName="hierChild2" presStyleCnt="0"/>
      <dgm:spPr/>
    </dgm:pt>
    <dgm:pt modelId="{753FF1CA-E779-42E7-A58B-049DF7607F06}" type="pres">
      <dgm:prSet presAssocID="{5FDC4299-ACD2-401D-9FB2-875D05EB955A}" presName="hierRoot1" presStyleCnt="0"/>
      <dgm:spPr/>
    </dgm:pt>
    <dgm:pt modelId="{A3457E3F-C144-4551-A164-054D1809BF71}" type="pres">
      <dgm:prSet presAssocID="{5FDC4299-ACD2-401D-9FB2-875D05EB955A}" presName="composite" presStyleCnt="0"/>
      <dgm:spPr/>
    </dgm:pt>
    <dgm:pt modelId="{5FA56814-F1FB-4CC6-9F89-7413379D0A27}" type="pres">
      <dgm:prSet presAssocID="{5FDC4299-ACD2-401D-9FB2-875D05EB955A}" presName="background" presStyleLbl="node0" presStyleIdx="1" presStyleCnt="4"/>
      <dgm:spPr/>
    </dgm:pt>
    <dgm:pt modelId="{C8BDC917-94A6-4F0E-81CB-3A3A2DE25B8B}" type="pres">
      <dgm:prSet presAssocID="{5FDC4299-ACD2-401D-9FB2-875D05EB955A}" presName="text" presStyleLbl="fgAcc0" presStyleIdx="1" presStyleCnt="4">
        <dgm:presLayoutVars>
          <dgm:chPref val="3"/>
        </dgm:presLayoutVars>
      </dgm:prSet>
      <dgm:spPr/>
    </dgm:pt>
    <dgm:pt modelId="{2DA24351-7EA5-4C10-B4AB-A5D83BB4B929}" type="pres">
      <dgm:prSet presAssocID="{5FDC4299-ACD2-401D-9FB2-875D05EB955A}" presName="hierChild2" presStyleCnt="0"/>
      <dgm:spPr/>
    </dgm:pt>
    <dgm:pt modelId="{F72F495A-95BA-490C-849A-1E41C670B79D}" type="pres">
      <dgm:prSet presAssocID="{2DFB6089-97FD-43EF-BEFC-C77A35ADF06A}" presName="hierRoot1" presStyleCnt="0"/>
      <dgm:spPr/>
    </dgm:pt>
    <dgm:pt modelId="{3C57B790-EB28-4BF0-A152-E506F1D97E70}" type="pres">
      <dgm:prSet presAssocID="{2DFB6089-97FD-43EF-BEFC-C77A35ADF06A}" presName="composite" presStyleCnt="0"/>
      <dgm:spPr/>
    </dgm:pt>
    <dgm:pt modelId="{E53C6D2A-0CAC-41C5-85A8-88DF550F2CF3}" type="pres">
      <dgm:prSet presAssocID="{2DFB6089-97FD-43EF-BEFC-C77A35ADF06A}" presName="background" presStyleLbl="node0" presStyleIdx="2" presStyleCnt="4"/>
      <dgm:spPr/>
    </dgm:pt>
    <dgm:pt modelId="{373F4918-0E1A-4E37-9F35-3F6347B7F865}" type="pres">
      <dgm:prSet presAssocID="{2DFB6089-97FD-43EF-BEFC-C77A35ADF06A}" presName="text" presStyleLbl="fgAcc0" presStyleIdx="2" presStyleCnt="4">
        <dgm:presLayoutVars>
          <dgm:chPref val="3"/>
        </dgm:presLayoutVars>
      </dgm:prSet>
      <dgm:spPr/>
    </dgm:pt>
    <dgm:pt modelId="{CA34F3C5-A7E8-40AE-9DDA-26FC7ADD8E5F}" type="pres">
      <dgm:prSet presAssocID="{2DFB6089-97FD-43EF-BEFC-C77A35ADF06A}" presName="hierChild2" presStyleCnt="0"/>
      <dgm:spPr/>
    </dgm:pt>
    <dgm:pt modelId="{A6BAE208-0E6F-4A92-9F1D-D12AE5A5D8ED}" type="pres">
      <dgm:prSet presAssocID="{61040F21-B226-4B49-A8E1-CA6EC2920B6B}" presName="hierRoot1" presStyleCnt="0"/>
      <dgm:spPr/>
    </dgm:pt>
    <dgm:pt modelId="{CBAA1A2D-2693-4CD4-A458-9C51B65191FB}" type="pres">
      <dgm:prSet presAssocID="{61040F21-B226-4B49-A8E1-CA6EC2920B6B}" presName="composite" presStyleCnt="0"/>
      <dgm:spPr/>
    </dgm:pt>
    <dgm:pt modelId="{4FA4FAF7-4BEA-43C3-9F18-E967234A3ABF}" type="pres">
      <dgm:prSet presAssocID="{61040F21-B226-4B49-A8E1-CA6EC2920B6B}" presName="background" presStyleLbl="node0" presStyleIdx="3" presStyleCnt="4"/>
      <dgm:spPr/>
    </dgm:pt>
    <dgm:pt modelId="{7861E488-83AE-4EAA-8BDA-0E01460DAA2D}" type="pres">
      <dgm:prSet presAssocID="{61040F21-B226-4B49-A8E1-CA6EC2920B6B}" presName="text" presStyleLbl="fgAcc0" presStyleIdx="3" presStyleCnt="4">
        <dgm:presLayoutVars>
          <dgm:chPref val="3"/>
        </dgm:presLayoutVars>
      </dgm:prSet>
      <dgm:spPr/>
    </dgm:pt>
    <dgm:pt modelId="{76C29F90-B77C-402F-98C3-4F6F5E0CF0DC}" type="pres">
      <dgm:prSet presAssocID="{61040F21-B226-4B49-A8E1-CA6EC2920B6B}" presName="hierChild2" presStyleCnt="0"/>
      <dgm:spPr/>
    </dgm:pt>
  </dgm:ptLst>
  <dgm:cxnLst>
    <dgm:cxn modelId="{7E4C1600-DA5A-43D8-80F5-129BF37B3FB5}" type="presOf" srcId="{515F3C16-15C3-454D-B0CE-ACA523B9963B}" destId="{C0734531-AC34-4384-9F28-B0F45005A8B4}" srcOrd="0" destOrd="0" presId="urn:microsoft.com/office/officeart/2005/8/layout/hierarchy1"/>
    <dgm:cxn modelId="{7238465E-C443-481A-BA4E-32700A13AB24}" srcId="{515F3C16-15C3-454D-B0CE-ACA523B9963B}" destId="{D6219342-F1D9-482A-ABD4-668B16B1BB27}" srcOrd="0" destOrd="0" parTransId="{FDB86997-C127-412E-B556-F5BD83CCB892}" sibTransId="{36037291-B385-455A-BA43-00B1EDE98F29}"/>
    <dgm:cxn modelId="{ECBF6A8E-B091-4978-B38C-9A1713F4E2DE}" srcId="{515F3C16-15C3-454D-B0CE-ACA523B9963B}" destId="{5FDC4299-ACD2-401D-9FB2-875D05EB955A}" srcOrd="1" destOrd="0" parTransId="{1DD6759E-983F-4163-8BFB-2CAF9ABA67F8}" sibTransId="{5B6E328F-2812-42FD-8254-FBB0BECDAE93}"/>
    <dgm:cxn modelId="{33FF4592-28AB-4555-AEED-DFC8E66D896C}" srcId="{515F3C16-15C3-454D-B0CE-ACA523B9963B}" destId="{2DFB6089-97FD-43EF-BEFC-C77A35ADF06A}" srcOrd="2" destOrd="0" parTransId="{04A2FD1E-FDC1-4D4D-9993-96F59B6B9428}" sibTransId="{DF3E45B4-8964-42C5-8579-1CD73761E880}"/>
    <dgm:cxn modelId="{11766DA4-E286-4496-A12F-3BF91AE49DB3}" type="presOf" srcId="{5FDC4299-ACD2-401D-9FB2-875D05EB955A}" destId="{C8BDC917-94A6-4F0E-81CB-3A3A2DE25B8B}" srcOrd="0" destOrd="0" presId="urn:microsoft.com/office/officeart/2005/8/layout/hierarchy1"/>
    <dgm:cxn modelId="{E3FE69CF-EE6D-4ED0-86AC-35FFE7CBEA9F}" srcId="{515F3C16-15C3-454D-B0CE-ACA523B9963B}" destId="{61040F21-B226-4B49-A8E1-CA6EC2920B6B}" srcOrd="3" destOrd="0" parTransId="{AE38D36C-0872-4718-B7E6-95419FC43326}" sibTransId="{CFD7E866-2060-441B-9E3D-9C72B9E930C1}"/>
    <dgm:cxn modelId="{BDACA6D9-AB05-42C0-951A-399D9CBCE294}" type="presOf" srcId="{D6219342-F1D9-482A-ABD4-668B16B1BB27}" destId="{3CDD4497-E02A-4ACC-97E5-60FF006A3F7F}" srcOrd="0" destOrd="0" presId="urn:microsoft.com/office/officeart/2005/8/layout/hierarchy1"/>
    <dgm:cxn modelId="{6C981AE6-48AC-4AF6-8850-84C1BD37E3F5}" type="presOf" srcId="{2DFB6089-97FD-43EF-BEFC-C77A35ADF06A}" destId="{373F4918-0E1A-4E37-9F35-3F6347B7F865}" srcOrd="0" destOrd="0" presId="urn:microsoft.com/office/officeart/2005/8/layout/hierarchy1"/>
    <dgm:cxn modelId="{386436EA-A9A1-413A-AAE6-DD03A69F6AC8}" type="presOf" srcId="{61040F21-B226-4B49-A8E1-CA6EC2920B6B}" destId="{7861E488-83AE-4EAA-8BDA-0E01460DAA2D}" srcOrd="0" destOrd="0" presId="urn:microsoft.com/office/officeart/2005/8/layout/hierarchy1"/>
    <dgm:cxn modelId="{27A74C71-A060-40A3-9274-85461E0CA6AA}" type="presParOf" srcId="{C0734531-AC34-4384-9F28-B0F45005A8B4}" destId="{1F91C08C-D877-44E5-97D2-D15551636E8E}" srcOrd="0" destOrd="0" presId="urn:microsoft.com/office/officeart/2005/8/layout/hierarchy1"/>
    <dgm:cxn modelId="{0C3D51D2-600D-4EB7-8A81-9B6C355D034E}" type="presParOf" srcId="{1F91C08C-D877-44E5-97D2-D15551636E8E}" destId="{2D2ED825-5298-440C-AB8D-00AED8E808B7}" srcOrd="0" destOrd="0" presId="urn:microsoft.com/office/officeart/2005/8/layout/hierarchy1"/>
    <dgm:cxn modelId="{B0B77E8F-1D55-4F97-B498-424120B55A9B}" type="presParOf" srcId="{2D2ED825-5298-440C-AB8D-00AED8E808B7}" destId="{9392B629-D786-472F-9D31-E0BDE723C40F}" srcOrd="0" destOrd="0" presId="urn:microsoft.com/office/officeart/2005/8/layout/hierarchy1"/>
    <dgm:cxn modelId="{7DC0F3DD-8814-46A9-AEA6-79C6DF8879EE}" type="presParOf" srcId="{2D2ED825-5298-440C-AB8D-00AED8E808B7}" destId="{3CDD4497-E02A-4ACC-97E5-60FF006A3F7F}" srcOrd="1" destOrd="0" presId="urn:microsoft.com/office/officeart/2005/8/layout/hierarchy1"/>
    <dgm:cxn modelId="{18461EE8-C51F-4F11-8C06-17F43C8E14B1}" type="presParOf" srcId="{1F91C08C-D877-44E5-97D2-D15551636E8E}" destId="{77624BA9-6057-4A62-A46B-040C98E17168}" srcOrd="1" destOrd="0" presId="urn:microsoft.com/office/officeart/2005/8/layout/hierarchy1"/>
    <dgm:cxn modelId="{C21B6F72-0FF7-4CD8-BCC8-54F995A9920A}" type="presParOf" srcId="{C0734531-AC34-4384-9F28-B0F45005A8B4}" destId="{753FF1CA-E779-42E7-A58B-049DF7607F06}" srcOrd="1" destOrd="0" presId="urn:microsoft.com/office/officeart/2005/8/layout/hierarchy1"/>
    <dgm:cxn modelId="{F83CC1E4-50B8-42D5-9B61-236B4E36B977}" type="presParOf" srcId="{753FF1CA-E779-42E7-A58B-049DF7607F06}" destId="{A3457E3F-C144-4551-A164-054D1809BF71}" srcOrd="0" destOrd="0" presId="urn:microsoft.com/office/officeart/2005/8/layout/hierarchy1"/>
    <dgm:cxn modelId="{F603BBCB-1A8A-45FE-A3E5-25E38153A311}" type="presParOf" srcId="{A3457E3F-C144-4551-A164-054D1809BF71}" destId="{5FA56814-F1FB-4CC6-9F89-7413379D0A27}" srcOrd="0" destOrd="0" presId="urn:microsoft.com/office/officeart/2005/8/layout/hierarchy1"/>
    <dgm:cxn modelId="{E8373B7D-FCD9-4AB1-B0FE-4DABE99F7A99}" type="presParOf" srcId="{A3457E3F-C144-4551-A164-054D1809BF71}" destId="{C8BDC917-94A6-4F0E-81CB-3A3A2DE25B8B}" srcOrd="1" destOrd="0" presId="urn:microsoft.com/office/officeart/2005/8/layout/hierarchy1"/>
    <dgm:cxn modelId="{6329EC7C-4F19-4659-B119-1523C5F5E0BF}" type="presParOf" srcId="{753FF1CA-E779-42E7-A58B-049DF7607F06}" destId="{2DA24351-7EA5-4C10-B4AB-A5D83BB4B929}" srcOrd="1" destOrd="0" presId="urn:microsoft.com/office/officeart/2005/8/layout/hierarchy1"/>
    <dgm:cxn modelId="{523596C4-4088-466F-A291-15BFF51A2D10}" type="presParOf" srcId="{C0734531-AC34-4384-9F28-B0F45005A8B4}" destId="{F72F495A-95BA-490C-849A-1E41C670B79D}" srcOrd="2" destOrd="0" presId="urn:microsoft.com/office/officeart/2005/8/layout/hierarchy1"/>
    <dgm:cxn modelId="{37E12D7A-7BA4-4F40-8A04-DBEEDFBCDB5F}" type="presParOf" srcId="{F72F495A-95BA-490C-849A-1E41C670B79D}" destId="{3C57B790-EB28-4BF0-A152-E506F1D97E70}" srcOrd="0" destOrd="0" presId="urn:microsoft.com/office/officeart/2005/8/layout/hierarchy1"/>
    <dgm:cxn modelId="{A3E3CCFC-305C-4E7F-9572-80216E7C46CF}" type="presParOf" srcId="{3C57B790-EB28-4BF0-A152-E506F1D97E70}" destId="{E53C6D2A-0CAC-41C5-85A8-88DF550F2CF3}" srcOrd="0" destOrd="0" presId="urn:microsoft.com/office/officeart/2005/8/layout/hierarchy1"/>
    <dgm:cxn modelId="{401CC07C-723C-498E-BD3D-4AF21F47B351}" type="presParOf" srcId="{3C57B790-EB28-4BF0-A152-E506F1D97E70}" destId="{373F4918-0E1A-4E37-9F35-3F6347B7F865}" srcOrd="1" destOrd="0" presId="urn:microsoft.com/office/officeart/2005/8/layout/hierarchy1"/>
    <dgm:cxn modelId="{B2EACB47-A48D-4B71-A7EA-902A434A019C}" type="presParOf" srcId="{F72F495A-95BA-490C-849A-1E41C670B79D}" destId="{CA34F3C5-A7E8-40AE-9DDA-26FC7ADD8E5F}" srcOrd="1" destOrd="0" presId="urn:microsoft.com/office/officeart/2005/8/layout/hierarchy1"/>
    <dgm:cxn modelId="{DC6CC5B2-8D01-4CB7-8013-9646C7A38287}" type="presParOf" srcId="{C0734531-AC34-4384-9F28-B0F45005A8B4}" destId="{A6BAE208-0E6F-4A92-9F1D-D12AE5A5D8ED}" srcOrd="3" destOrd="0" presId="urn:microsoft.com/office/officeart/2005/8/layout/hierarchy1"/>
    <dgm:cxn modelId="{61FEC4EF-DBDB-49EE-965C-5E87C8F497A9}" type="presParOf" srcId="{A6BAE208-0E6F-4A92-9F1D-D12AE5A5D8ED}" destId="{CBAA1A2D-2693-4CD4-A458-9C51B65191FB}" srcOrd="0" destOrd="0" presId="urn:microsoft.com/office/officeart/2005/8/layout/hierarchy1"/>
    <dgm:cxn modelId="{449AD42D-CF18-4C69-8278-0599443E0B10}" type="presParOf" srcId="{CBAA1A2D-2693-4CD4-A458-9C51B65191FB}" destId="{4FA4FAF7-4BEA-43C3-9F18-E967234A3ABF}" srcOrd="0" destOrd="0" presId="urn:microsoft.com/office/officeart/2005/8/layout/hierarchy1"/>
    <dgm:cxn modelId="{E407AA3B-DE1E-4B7A-A641-E930AA7D2B2C}" type="presParOf" srcId="{CBAA1A2D-2693-4CD4-A458-9C51B65191FB}" destId="{7861E488-83AE-4EAA-8BDA-0E01460DAA2D}" srcOrd="1" destOrd="0" presId="urn:microsoft.com/office/officeart/2005/8/layout/hierarchy1"/>
    <dgm:cxn modelId="{1F76243D-A926-4FFE-BA75-CE14461E7DE5}" type="presParOf" srcId="{A6BAE208-0E6F-4A92-9F1D-D12AE5A5D8ED}" destId="{76C29F90-B77C-402F-98C3-4F6F5E0CF0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C6EE8B-FC44-42E3-A754-BDE9681D95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3916CA-D1BA-4F7A-A397-EC028E81D35E}">
      <dgm:prSet/>
      <dgm:spPr/>
      <dgm:t>
        <a:bodyPr/>
        <a:lstStyle/>
        <a:p>
          <a:r>
            <a:rPr lang="en-US" dirty="0"/>
            <a:t>Ergonomic Sit/Stand Stations Embedded in Departments </a:t>
          </a:r>
        </a:p>
      </dgm:t>
    </dgm:pt>
    <dgm:pt modelId="{2D134927-2810-4BB3-9FCA-4C378E0BCB92}" type="parTrans" cxnId="{DBDEAA3A-631F-46D8-8D59-91F8654256DF}">
      <dgm:prSet/>
      <dgm:spPr/>
      <dgm:t>
        <a:bodyPr/>
        <a:lstStyle/>
        <a:p>
          <a:endParaRPr lang="en-US"/>
        </a:p>
      </dgm:t>
    </dgm:pt>
    <dgm:pt modelId="{3C53FDCA-DDA0-41A7-94E2-5E394174AED2}" type="sibTrans" cxnId="{DBDEAA3A-631F-46D8-8D59-91F8654256DF}">
      <dgm:prSet/>
      <dgm:spPr/>
      <dgm:t>
        <a:bodyPr/>
        <a:lstStyle/>
        <a:p>
          <a:endParaRPr lang="en-US"/>
        </a:p>
      </dgm:t>
    </dgm:pt>
    <dgm:pt modelId="{DA1FA141-2855-4BF7-9F17-A47C1FE811F1}">
      <dgm:prSet/>
      <dgm:spPr/>
      <dgm:t>
        <a:bodyPr/>
        <a:lstStyle/>
        <a:p>
          <a:r>
            <a:rPr lang="en-US" dirty="0"/>
            <a:t>Specialized Form for Primary Doctor to Complete</a:t>
          </a:r>
        </a:p>
      </dgm:t>
    </dgm:pt>
    <dgm:pt modelId="{160F23A5-AED5-4D7D-A414-DC8E39B12CC3}" type="parTrans" cxnId="{AC34F409-E12C-4A84-83BD-9497CE68EBCC}">
      <dgm:prSet/>
      <dgm:spPr/>
      <dgm:t>
        <a:bodyPr/>
        <a:lstStyle/>
        <a:p>
          <a:endParaRPr lang="en-US"/>
        </a:p>
      </dgm:t>
    </dgm:pt>
    <dgm:pt modelId="{D9A27F1D-8F90-4259-9384-4E7F47027006}" type="sibTrans" cxnId="{AC34F409-E12C-4A84-83BD-9497CE68EBCC}">
      <dgm:prSet/>
      <dgm:spPr/>
      <dgm:t>
        <a:bodyPr/>
        <a:lstStyle/>
        <a:p>
          <a:endParaRPr lang="en-US"/>
        </a:p>
      </dgm:t>
    </dgm:pt>
    <dgm:pt modelId="{2E154C86-D662-43E3-8E82-E0729FDDCAE6}">
      <dgm:prSet/>
      <dgm:spPr/>
      <dgm:t>
        <a:bodyPr/>
        <a:lstStyle/>
        <a:p>
          <a:r>
            <a:rPr lang="en-US" dirty="0"/>
            <a:t>Supplemental RTW Report from Med-Legal Providers </a:t>
          </a:r>
        </a:p>
      </dgm:t>
    </dgm:pt>
    <dgm:pt modelId="{847B510D-B7E2-46C8-A2D3-25E8D4FB3EC7}" type="parTrans" cxnId="{B5788A16-D35B-4D5D-BDF6-DE69EFC3719A}">
      <dgm:prSet/>
      <dgm:spPr/>
      <dgm:t>
        <a:bodyPr/>
        <a:lstStyle/>
        <a:p>
          <a:endParaRPr lang="en-US"/>
        </a:p>
      </dgm:t>
    </dgm:pt>
    <dgm:pt modelId="{AD08FE0E-B895-4942-8B47-BCEB552AE146}" type="sibTrans" cxnId="{B5788A16-D35B-4D5D-BDF6-DE69EFC3719A}">
      <dgm:prSet/>
      <dgm:spPr/>
      <dgm:t>
        <a:bodyPr/>
        <a:lstStyle/>
        <a:p>
          <a:endParaRPr lang="en-US"/>
        </a:p>
      </dgm:t>
    </dgm:pt>
    <dgm:pt modelId="{7B336E03-E2AF-481D-8F16-FD45200C5591}">
      <dgm:prSet/>
      <dgm:spPr/>
      <dgm:t>
        <a:bodyPr/>
        <a:lstStyle/>
        <a:p>
          <a:r>
            <a:rPr lang="en-US" dirty="0"/>
            <a:t>Citywide Light Duty Program </a:t>
          </a:r>
        </a:p>
      </dgm:t>
    </dgm:pt>
    <dgm:pt modelId="{C1C0FEFB-5131-4E0D-98D1-207F97F92F2E}" type="parTrans" cxnId="{69BFD2A8-E350-4CAB-8FEA-3205D3635BC3}">
      <dgm:prSet/>
      <dgm:spPr/>
      <dgm:t>
        <a:bodyPr/>
        <a:lstStyle/>
        <a:p>
          <a:endParaRPr lang="en-US"/>
        </a:p>
      </dgm:t>
    </dgm:pt>
    <dgm:pt modelId="{05963016-2169-4D3B-B6C3-00CE4794CB8E}" type="sibTrans" cxnId="{69BFD2A8-E350-4CAB-8FEA-3205D3635BC3}">
      <dgm:prSet/>
      <dgm:spPr/>
      <dgm:t>
        <a:bodyPr/>
        <a:lstStyle/>
        <a:p>
          <a:endParaRPr lang="en-US"/>
        </a:p>
      </dgm:t>
    </dgm:pt>
    <dgm:pt modelId="{40C7CECA-D820-473C-8CBB-DD5974F05A86}">
      <dgm:prSet/>
      <dgm:spPr/>
      <dgm:t>
        <a:bodyPr/>
        <a:lstStyle/>
        <a:p>
          <a:r>
            <a:rPr lang="en-US" dirty="0"/>
            <a:t>Job Analysis Bank </a:t>
          </a:r>
        </a:p>
      </dgm:t>
    </dgm:pt>
    <dgm:pt modelId="{3BE12563-6F2E-4718-BC3A-E0FDED10E2C5}" type="parTrans" cxnId="{6DBE67D2-15CF-45A1-9923-6D42B5FD3596}">
      <dgm:prSet/>
      <dgm:spPr/>
      <dgm:t>
        <a:bodyPr/>
        <a:lstStyle/>
        <a:p>
          <a:endParaRPr lang="en-US"/>
        </a:p>
      </dgm:t>
    </dgm:pt>
    <dgm:pt modelId="{0A5AD345-1447-480A-BE72-B0E1037B7020}" type="sibTrans" cxnId="{6DBE67D2-15CF-45A1-9923-6D42B5FD3596}">
      <dgm:prSet/>
      <dgm:spPr/>
      <dgm:t>
        <a:bodyPr/>
        <a:lstStyle/>
        <a:p>
          <a:endParaRPr lang="en-US"/>
        </a:p>
      </dgm:t>
    </dgm:pt>
    <dgm:pt modelId="{99CDE97B-B3E1-4BB7-AD46-C6BA159CA353}">
      <dgm:prSet/>
      <dgm:spPr/>
      <dgm:t>
        <a:bodyPr/>
        <a:lstStyle/>
        <a:p>
          <a:r>
            <a:rPr lang="en-US" dirty="0"/>
            <a:t>RTW Checklist for Supervisors</a:t>
          </a:r>
        </a:p>
      </dgm:t>
    </dgm:pt>
    <dgm:pt modelId="{499139ED-DE75-456D-9EED-E467BCF5B5F8}" type="parTrans" cxnId="{28056978-1D73-441C-9751-2F37CBDD3ACA}">
      <dgm:prSet/>
      <dgm:spPr/>
      <dgm:t>
        <a:bodyPr/>
        <a:lstStyle/>
        <a:p>
          <a:endParaRPr lang="en-US"/>
        </a:p>
      </dgm:t>
    </dgm:pt>
    <dgm:pt modelId="{50911906-AEF6-490F-A565-1B5F5588F150}" type="sibTrans" cxnId="{28056978-1D73-441C-9751-2F37CBDD3ACA}">
      <dgm:prSet/>
      <dgm:spPr/>
      <dgm:t>
        <a:bodyPr/>
        <a:lstStyle/>
        <a:p>
          <a:endParaRPr lang="en-US"/>
        </a:p>
      </dgm:t>
    </dgm:pt>
    <dgm:pt modelId="{3BBFEB6D-4055-4988-B982-BEF03AE5E856}">
      <dgm:prSet/>
      <dgm:spPr/>
      <dgm:t>
        <a:bodyPr/>
        <a:lstStyle/>
        <a:p>
          <a:r>
            <a:rPr lang="en-US" dirty="0"/>
            <a:t>Returning To Work Roadmap for Employees</a:t>
          </a:r>
        </a:p>
      </dgm:t>
    </dgm:pt>
    <dgm:pt modelId="{3FD69F26-F467-4962-87CD-15E819343E90}" type="parTrans" cxnId="{626B3AFC-A87E-4203-83D5-D4B050EF9939}">
      <dgm:prSet/>
      <dgm:spPr/>
      <dgm:t>
        <a:bodyPr/>
        <a:lstStyle/>
        <a:p>
          <a:endParaRPr lang="en-US"/>
        </a:p>
      </dgm:t>
    </dgm:pt>
    <dgm:pt modelId="{4CAA614F-B056-4A48-8A72-DA0130A47FBC}" type="sibTrans" cxnId="{626B3AFC-A87E-4203-83D5-D4B050EF9939}">
      <dgm:prSet/>
      <dgm:spPr/>
      <dgm:t>
        <a:bodyPr/>
        <a:lstStyle/>
        <a:p>
          <a:endParaRPr lang="en-US"/>
        </a:p>
      </dgm:t>
    </dgm:pt>
    <dgm:pt modelId="{98710240-9672-4BD5-9506-5654244C2133}" type="pres">
      <dgm:prSet presAssocID="{4AC6EE8B-FC44-42E3-A754-BDE9681D952A}" presName="diagram" presStyleCnt="0">
        <dgm:presLayoutVars>
          <dgm:dir/>
          <dgm:resizeHandles val="exact"/>
        </dgm:presLayoutVars>
      </dgm:prSet>
      <dgm:spPr/>
    </dgm:pt>
    <dgm:pt modelId="{B8A6BDA9-D708-4DE7-8AD7-35F412031A6C}" type="pres">
      <dgm:prSet presAssocID="{A23916CA-D1BA-4F7A-A397-EC028E81D35E}" presName="node" presStyleLbl="node1" presStyleIdx="0" presStyleCnt="7">
        <dgm:presLayoutVars>
          <dgm:bulletEnabled val="1"/>
        </dgm:presLayoutVars>
      </dgm:prSet>
      <dgm:spPr/>
    </dgm:pt>
    <dgm:pt modelId="{2C1B941E-6D83-4080-AD9E-6BA8CB180F54}" type="pres">
      <dgm:prSet presAssocID="{3C53FDCA-DDA0-41A7-94E2-5E394174AED2}" presName="sibTrans" presStyleCnt="0"/>
      <dgm:spPr/>
    </dgm:pt>
    <dgm:pt modelId="{F5D71A04-D505-43DD-8067-16EDB3CADEDB}" type="pres">
      <dgm:prSet presAssocID="{DA1FA141-2855-4BF7-9F17-A47C1FE811F1}" presName="node" presStyleLbl="node1" presStyleIdx="1" presStyleCnt="7">
        <dgm:presLayoutVars>
          <dgm:bulletEnabled val="1"/>
        </dgm:presLayoutVars>
      </dgm:prSet>
      <dgm:spPr/>
    </dgm:pt>
    <dgm:pt modelId="{E8E33250-3138-4150-8074-3941715F1DB2}" type="pres">
      <dgm:prSet presAssocID="{D9A27F1D-8F90-4259-9384-4E7F47027006}" presName="sibTrans" presStyleCnt="0"/>
      <dgm:spPr/>
    </dgm:pt>
    <dgm:pt modelId="{6FEE5FD4-AF7D-4AA6-AD89-350B0B79B558}" type="pres">
      <dgm:prSet presAssocID="{2E154C86-D662-43E3-8E82-E0729FDDCAE6}" presName="node" presStyleLbl="node1" presStyleIdx="2" presStyleCnt="7">
        <dgm:presLayoutVars>
          <dgm:bulletEnabled val="1"/>
        </dgm:presLayoutVars>
      </dgm:prSet>
      <dgm:spPr/>
    </dgm:pt>
    <dgm:pt modelId="{C06817CB-845A-4214-B176-C6BB13422DFA}" type="pres">
      <dgm:prSet presAssocID="{AD08FE0E-B895-4942-8B47-BCEB552AE146}" presName="sibTrans" presStyleCnt="0"/>
      <dgm:spPr/>
    </dgm:pt>
    <dgm:pt modelId="{788F445F-17E2-4EB2-B22E-9CD7825B9CC2}" type="pres">
      <dgm:prSet presAssocID="{7B336E03-E2AF-481D-8F16-FD45200C5591}" presName="node" presStyleLbl="node1" presStyleIdx="3" presStyleCnt="7">
        <dgm:presLayoutVars>
          <dgm:bulletEnabled val="1"/>
        </dgm:presLayoutVars>
      </dgm:prSet>
      <dgm:spPr/>
    </dgm:pt>
    <dgm:pt modelId="{F03C865B-21D2-4318-A13D-A70E173B3EBC}" type="pres">
      <dgm:prSet presAssocID="{05963016-2169-4D3B-B6C3-00CE4794CB8E}" presName="sibTrans" presStyleCnt="0"/>
      <dgm:spPr/>
    </dgm:pt>
    <dgm:pt modelId="{62E549CD-EEF3-4C68-BB5C-81B4478B6DBE}" type="pres">
      <dgm:prSet presAssocID="{40C7CECA-D820-473C-8CBB-DD5974F05A86}" presName="node" presStyleLbl="node1" presStyleIdx="4" presStyleCnt="7">
        <dgm:presLayoutVars>
          <dgm:bulletEnabled val="1"/>
        </dgm:presLayoutVars>
      </dgm:prSet>
      <dgm:spPr/>
    </dgm:pt>
    <dgm:pt modelId="{CD4243DA-3683-4B8E-8D36-5B9931264128}" type="pres">
      <dgm:prSet presAssocID="{0A5AD345-1447-480A-BE72-B0E1037B7020}" presName="sibTrans" presStyleCnt="0"/>
      <dgm:spPr/>
    </dgm:pt>
    <dgm:pt modelId="{A2B3E9BC-5E4C-4F04-841C-F7A981527CCA}" type="pres">
      <dgm:prSet presAssocID="{99CDE97B-B3E1-4BB7-AD46-C6BA159CA353}" presName="node" presStyleLbl="node1" presStyleIdx="5" presStyleCnt="7">
        <dgm:presLayoutVars>
          <dgm:bulletEnabled val="1"/>
        </dgm:presLayoutVars>
      </dgm:prSet>
      <dgm:spPr/>
    </dgm:pt>
    <dgm:pt modelId="{E77E49BF-CB43-47CE-B8CB-72581384658D}" type="pres">
      <dgm:prSet presAssocID="{50911906-AEF6-490F-A565-1B5F5588F150}" presName="sibTrans" presStyleCnt="0"/>
      <dgm:spPr/>
    </dgm:pt>
    <dgm:pt modelId="{A218DEDE-6E68-4E7C-A0CB-75B85DA06F72}" type="pres">
      <dgm:prSet presAssocID="{3BBFEB6D-4055-4988-B982-BEF03AE5E856}" presName="node" presStyleLbl="node1" presStyleIdx="6" presStyleCnt="7">
        <dgm:presLayoutVars>
          <dgm:bulletEnabled val="1"/>
        </dgm:presLayoutVars>
      </dgm:prSet>
      <dgm:spPr/>
    </dgm:pt>
  </dgm:ptLst>
  <dgm:cxnLst>
    <dgm:cxn modelId="{AC34F409-E12C-4A84-83BD-9497CE68EBCC}" srcId="{4AC6EE8B-FC44-42E3-A754-BDE9681D952A}" destId="{DA1FA141-2855-4BF7-9F17-A47C1FE811F1}" srcOrd="1" destOrd="0" parTransId="{160F23A5-AED5-4D7D-A414-DC8E39B12CC3}" sibTransId="{D9A27F1D-8F90-4259-9384-4E7F47027006}"/>
    <dgm:cxn modelId="{33E7C810-97FC-4098-AC30-4A69617FE7E5}" type="presOf" srcId="{2E154C86-D662-43E3-8E82-E0729FDDCAE6}" destId="{6FEE5FD4-AF7D-4AA6-AD89-350B0B79B558}" srcOrd="0" destOrd="0" presId="urn:microsoft.com/office/officeart/2005/8/layout/default"/>
    <dgm:cxn modelId="{B5788A16-D35B-4D5D-BDF6-DE69EFC3719A}" srcId="{4AC6EE8B-FC44-42E3-A754-BDE9681D952A}" destId="{2E154C86-D662-43E3-8E82-E0729FDDCAE6}" srcOrd="2" destOrd="0" parTransId="{847B510D-B7E2-46C8-A2D3-25E8D4FB3EC7}" sibTransId="{AD08FE0E-B895-4942-8B47-BCEB552AE146}"/>
    <dgm:cxn modelId="{4EF93417-FA2E-439A-9C24-3CED7A04E8B3}" type="presOf" srcId="{40C7CECA-D820-473C-8CBB-DD5974F05A86}" destId="{62E549CD-EEF3-4C68-BB5C-81B4478B6DBE}" srcOrd="0" destOrd="0" presId="urn:microsoft.com/office/officeart/2005/8/layout/default"/>
    <dgm:cxn modelId="{71EB3C24-1CD0-4D79-A9AD-ACCC9A80A0E3}" type="presOf" srcId="{4AC6EE8B-FC44-42E3-A754-BDE9681D952A}" destId="{98710240-9672-4BD5-9506-5654244C2133}" srcOrd="0" destOrd="0" presId="urn:microsoft.com/office/officeart/2005/8/layout/default"/>
    <dgm:cxn modelId="{8D741138-70BA-48AA-8CED-78E17055CD06}" type="presOf" srcId="{A23916CA-D1BA-4F7A-A397-EC028E81D35E}" destId="{B8A6BDA9-D708-4DE7-8AD7-35F412031A6C}" srcOrd="0" destOrd="0" presId="urn:microsoft.com/office/officeart/2005/8/layout/default"/>
    <dgm:cxn modelId="{DBDEAA3A-631F-46D8-8D59-91F8654256DF}" srcId="{4AC6EE8B-FC44-42E3-A754-BDE9681D952A}" destId="{A23916CA-D1BA-4F7A-A397-EC028E81D35E}" srcOrd="0" destOrd="0" parTransId="{2D134927-2810-4BB3-9FCA-4C378E0BCB92}" sibTransId="{3C53FDCA-DDA0-41A7-94E2-5E394174AED2}"/>
    <dgm:cxn modelId="{28056978-1D73-441C-9751-2F37CBDD3ACA}" srcId="{4AC6EE8B-FC44-42E3-A754-BDE9681D952A}" destId="{99CDE97B-B3E1-4BB7-AD46-C6BA159CA353}" srcOrd="5" destOrd="0" parTransId="{499139ED-DE75-456D-9EED-E467BCF5B5F8}" sibTransId="{50911906-AEF6-490F-A565-1B5F5588F150}"/>
    <dgm:cxn modelId="{C88FFB8C-FD8A-4109-AB43-9A7A90CDE982}" type="presOf" srcId="{3BBFEB6D-4055-4988-B982-BEF03AE5E856}" destId="{A218DEDE-6E68-4E7C-A0CB-75B85DA06F72}" srcOrd="0" destOrd="0" presId="urn:microsoft.com/office/officeart/2005/8/layout/default"/>
    <dgm:cxn modelId="{69BFD2A8-E350-4CAB-8FEA-3205D3635BC3}" srcId="{4AC6EE8B-FC44-42E3-A754-BDE9681D952A}" destId="{7B336E03-E2AF-481D-8F16-FD45200C5591}" srcOrd="3" destOrd="0" parTransId="{C1C0FEFB-5131-4E0D-98D1-207F97F92F2E}" sibTransId="{05963016-2169-4D3B-B6C3-00CE4794CB8E}"/>
    <dgm:cxn modelId="{A2CE1AB1-7B90-43AB-8799-39907659E2FE}" type="presOf" srcId="{7B336E03-E2AF-481D-8F16-FD45200C5591}" destId="{788F445F-17E2-4EB2-B22E-9CD7825B9CC2}" srcOrd="0" destOrd="0" presId="urn:microsoft.com/office/officeart/2005/8/layout/default"/>
    <dgm:cxn modelId="{FA609DC3-76F0-4555-8B95-2D5E12C00847}" type="presOf" srcId="{99CDE97B-B3E1-4BB7-AD46-C6BA159CA353}" destId="{A2B3E9BC-5E4C-4F04-841C-F7A981527CCA}" srcOrd="0" destOrd="0" presId="urn:microsoft.com/office/officeart/2005/8/layout/default"/>
    <dgm:cxn modelId="{6DBE67D2-15CF-45A1-9923-6D42B5FD3596}" srcId="{4AC6EE8B-FC44-42E3-A754-BDE9681D952A}" destId="{40C7CECA-D820-473C-8CBB-DD5974F05A86}" srcOrd="4" destOrd="0" parTransId="{3BE12563-6F2E-4718-BC3A-E0FDED10E2C5}" sibTransId="{0A5AD345-1447-480A-BE72-B0E1037B7020}"/>
    <dgm:cxn modelId="{BC5E2EF7-D545-4EF0-9E5A-1A07BD41B2FE}" type="presOf" srcId="{DA1FA141-2855-4BF7-9F17-A47C1FE811F1}" destId="{F5D71A04-D505-43DD-8067-16EDB3CADEDB}" srcOrd="0" destOrd="0" presId="urn:microsoft.com/office/officeart/2005/8/layout/default"/>
    <dgm:cxn modelId="{626B3AFC-A87E-4203-83D5-D4B050EF9939}" srcId="{4AC6EE8B-FC44-42E3-A754-BDE9681D952A}" destId="{3BBFEB6D-4055-4988-B982-BEF03AE5E856}" srcOrd="6" destOrd="0" parTransId="{3FD69F26-F467-4962-87CD-15E819343E90}" sibTransId="{4CAA614F-B056-4A48-8A72-DA0130A47FBC}"/>
    <dgm:cxn modelId="{D16284B5-BE2C-4B8A-8B6E-C7A08DB0B548}" type="presParOf" srcId="{98710240-9672-4BD5-9506-5654244C2133}" destId="{B8A6BDA9-D708-4DE7-8AD7-35F412031A6C}" srcOrd="0" destOrd="0" presId="urn:microsoft.com/office/officeart/2005/8/layout/default"/>
    <dgm:cxn modelId="{939538A0-0564-4722-A691-23DD82B46687}" type="presParOf" srcId="{98710240-9672-4BD5-9506-5654244C2133}" destId="{2C1B941E-6D83-4080-AD9E-6BA8CB180F54}" srcOrd="1" destOrd="0" presId="urn:microsoft.com/office/officeart/2005/8/layout/default"/>
    <dgm:cxn modelId="{AC1CA6A5-6DD8-4D1D-8420-562FC8236322}" type="presParOf" srcId="{98710240-9672-4BD5-9506-5654244C2133}" destId="{F5D71A04-D505-43DD-8067-16EDB3CADEDB}" srcOrd="2" destOrd="0" presId="urn:microsoft.com/office/officeart/2005/8/layout/default"/>
    <dgm:cxn modelId="{B0EB9B19-5775-4287-BBA8-F9EEEDC546D4}" type="presParOf" srcId="{98710240-9672-4BD5-9506-5654244C2133}" destId="{E8E33250-3138-4150-8074-3941715F1DB2}" srcOrd="3" destOrd="0" presId="urn:microsoft.com/office/officeart/2005/8/layout/default"/>
    <dgm:cxn modelId="{95FC83FF-2835-4F16-B457-0DD7005FDD8B}" type="presParOf" srcId="{98710240-9672-4BD5-9506-5654244C2133}" destId="{6FEE5FD4-AF7D-4AA6-AD89-350B0B79B558}" srcOrd="4" destOrd="0" presId="urn:microsoft.com/office/officeart/2005/8/layout/default"/>
    <dgm:cxn modelId="{2F645DB3-CBF5-4D3E-B79A-BE772BBB4615}" type="presParOf" srcId="{98710240-9672-4BD5-9506-5654244C2133}" destId="{C06817CB-845A-4214-B176-C6BB13422DFA}" srcOrd="5" destOrd="0" presId="urn:microsoft.com/office/officeart/2005/8/layout/default"/>
    <dgm:cxn modelId="{C18BA9F8-D328-478E-A2C6-79EBFF7C596D}" type="presParOf" srcId="{98710240-9672-4BD5-9506-5654244C2133}" destId="{788F445F-17E2-4EB2-B22E-9CD7825B9CC2}" srcOrd="6" destOrd="0" presId="urn:microsoft.com/office/officeart/2005/8/layout/default"/>
    <dgm:cxn modelId="{415E3E66-FC57-47C1-9D14-6A325C101215}" type="presParOf" srcId="{98710240-9672-4BD5-9506-5654244C2133}" destId="{F03C865B-21D2-4318-A13D-A70E173B3EBC}" srcOrd="7" destOrd="0" presId="urn:microsoft.com/office/officeart/2005/8/layout/default"/>
    <dgm:cxn modelId="{45A0A93E-DB1E-46FF-A942-E4FDC117F226}" type="presParOf" srcId="{98710240-9672-4BD5-9506-5654244C2133}" destId="{62E549CD-EEF3-4C68-BB5C-81B4478B6DBE}" srcOrd="8" destOrd="0" presId="urn:microsoft.com/office/officeart/2005/8/layout/default"/>
    <dgm:cxn modelId="{099A5963-D0FF-44C8-AA9B-C72FCB22BF62}" type="presParOf" srcId="{98710240-9672-4BD5-9506-5654244C2133}" destId="{CD4243DA-3683-4B8E-8D36-5B9931264128}" srcOrd="9" destOrd="0" presId="urn:microsoft.com/office/officeart/2005/8/layout/default"/>
    <dgm:cxn modelId="{83B957CB-099B-48E1-A4FB-34C72D855038}" type="presParOf" srcId="{98710240-9672-4BD5-9506-5654244C2133}" destId="{A2B3E9BC-5E4C-4F04-841C-F7A981527CCA}" srcOrd="10" destOrd="0" presId="urn:microsoft.com/office/officeart/2005/8/layout/default"/>
    <dgm:cxn modelId="{E3CA05D4-4C3F-4815-9AD5-44D820350EEB}" type="presParOf" srcId="{98710240-9672-4BD5-9506-5654244C2133}" destId="{E77E49BF-CB43-47CE-B8CB-72581384658D}" srcOrd="11" destOrd="0" presId="urn:microsoft.com/office/officeart/2005/8/layout/default"/>
    <dgm:cxn modelId="{DE8C27EA-788C-4310-887A-98A565A7B8C8}" type="presParOf" srcId="{98710240-9672-4BD5-9506-5654244C2133}" destId="{A218DEDE-6E68-4E7C-A0CB-75B85DA06F7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92D35-3AEA-4220-9604-32EFCBFBE0C0}">
      <dsp:nvSpPr>
        <dsp:cNvPr id="0" name=""/>
        <dsp:cNvSpPr/>
      </dsp:nvSpPr>
      <dsp:spPr>
        <a:xfrm>
          <a:off x="691257" y="1345"/>
          <a:ext cx="3024249" cy="1814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Self-Insured </a:t>
          </a:r>
        </a:p>
      </dsp:txBody>
      <dsp:txXfrm>
        <a:off x="691257" y="1345"/>
        <a:ext cx="3024249" cy="1814549"/>
      </dsp:txXfrm>
    </dsp:sp>
    <dsp:sp modelId="{6535C091-94A0-42F4-8463-FC9459DAC5DD}">
      <dsp:nvSpPr>
        <dsp:cNvPr id="0" name=""/>
        <dsp:cNvSpPr/>
      </dsp:nvSpPr>
      <dsp:spPr>
        <a:xfrm>
          <a:off x="4017931" y="1345"/>
          <a:ext cx="3024249" cy="1814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 Administration and Third-Party Administration</a:t>
          </a:r>
        </a:p>
      </dsp:txBody>
      <dsp:txXfrm>
        <a:off x="4017931" y="1345"/>
        <a:ext cx="3024249" cy="1814549"/>
      </dsp:txXfrm>
    </dsp:sp>
    <dsp:sp modelId="{326F93A1-BF89-4AE0-A4F1-6A428998F544}">
      <dsp:nvSpPr>
        <dsp:cNvPr id="0" name=""/>
        <dsp:cNvSpPr/>
      </dsp:nvSpPr>
      <dsp:spPr>
        <a:xfrm>
          <a:off x="7344606" y="1345"/>
          <a:ext cx="3024249" cy="1814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Full-Service City with over 45,000 employees </a:t>
          </a:r>
        </a:p>
      </dsp:txBody>
      <dsp:txXfrm>
        <a:off x="7344606" y="1345"/>
        <a:ext cx="3024249" cy="1814549"/>
      </dsp:txXfrm>
    </dsp:sp>
    <dsp:sp modelId="{F8A9754C-E085-40A6-A1A7-5FBBA9873973}">
      <dsp:nvSpPr>
        <dsp:cNvPr id="0" name=""/>
        <dsp:cNvSpPr/>
      </dsp:nvSpPr>
      <dsp:spPr>
        <a:xfrm>
          <a:off x="691257" y="2118319"/>
          <a:ext cx="3024249" cy="1814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Insurance or Excess Coverages</a:t>
          </a:r>
        </a:p>
      </dsp:txBody>
      <dsp:txXfrm>
        <a:off x="691257" y="2118319"/>
        <a:ext cx="3024249" cy="1814549"/>
      </dsp:txXfrm>
    </dsp:sp>
    <dsp:sp modelId="{4AC1C821-06A2-489E-871F-421AEE08F1E0}">
      <dsp:nvSpPr>
        <dsp:cNvPr id="0" name=""/>
        <dsp:cNvSpPr/>
      </dsp:nvSpPr>
      <dsp:spPr>
        <a:xfrm>
          <a:off x="4017931" y="2118319"/>
          <a:ext cx="3024249" cy="1814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Alternative Dispute Resolution Programs </a:t>
          </a:r>
        </a:p>
      </dsp:txBody>
      <dsp:txXfrm>
        <a:off x="4017931" y="2118319"/>
        <a:ext cx="3024249" cy="1814549"/>
      </dsp:txXfrm>
    </dsp:sp>
    <dsp:sp modelId="{8BD2A0DA-9635-4BDF-BA98-C3C76E2B6AEB}">
      <dsp:nvSpPr>
        <dsp:cNvPr id="0" name=""/>
        <dsp:cNvSpPr/>
      </dsp:nvSpPr>
      <dsp:spPr>
        <a:xfrm>
          <a:off x="7344606" y="2118319"/>
          <a:ext cx="3024249" cy="1814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35 Operating Departments – Police, Fire, Airport, Port, Zoo, etc</a:t>
          </a:r>
        </a:p>
      </dsp:txBody>
      <dsp:txXfrm>
        <a:off x="7344606" y="2118319"/>
        <a:ext cx="3024249" cy="1814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1AD7-7DE5-459E-83ED-A26EF547F43B}">
      <dsp:nvSpPr>
        <dsp:cNvPr id="0" name=""/>
        <dsp:cNvSpPr/>
      </dsp:nvSpPr>
      <dsp:spPr>
        <a:xfrm>
          <a:off x="0" y="0"/>
          <a:ext cx="8848090" cy="8655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 dirty="0"/>
            <a:t>Total Annual Budget</a:t>
          </a:r>
        </a:p>
      </dsp:txBody>
      <dsp:txXfrm>
        <a:off x="25350" y="25350"/>
        <a:ext cx="7840982" cy="814827"/>
      </dsp:txXfrm>
    </dsp:sp>
    <dsp:sp modelId="{AF6E9B53-6AA3-4B93-84C0-BCC468D1F15B}">
      <dsp:nvSpPr>
        <dsp:cNvPr id="0" name=""/>
        <dsp:cNvSpPr/>
      </dsp:nvSpPr>
      <dsp:spPr>
        <a:xfrm>
          <a:off x="741027" y="1022895"/>
          <a:ext cx="8848090" cy="8655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 dirty="0"/>
            <a:t>Total Indemnity  Benefits Paid </a:t>
          </a:r>
        </a:p>
      </dsp:txBody>
      <dsp:txXfrm>
        <a:off x="766377" y="1048245"/>
        <a:ext cx="7493770" cy="814827"/>
      </dsp:txXfrm>
    </dsp:sp>
    <dsp:sp modelId="{A98BC9CF-3008-4F55-9918-2A8852C687A2}">
      <dsp:nvSpPr>
        <dsp:cNvPr id="0" name=""/>
        <dsp:cNvSpPr/>
      </dsp:nvSpPr>
      <dsp:spPr>
        <a:xfrm>
          <a:off x="1470995" y="2045791"/>
          <a:ext cx="8848090" cy="8655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 dirty="0"/>
            <a:t>Total Medical Paid </a:t>
          </a:r>
        </a:p>
      </dsp:txBody>
      <dsp:txXfrm>
        <a:off x="1496345" y="2071141"/>
        <a:ext cx="7504830" cy="814827"/>
      </dsp:txXfrm>
    </dsp:sp>
    <dsp:sp modelId="{43B69F41-AE3F-47B6-89AF-A3BB5B04AE3B}">
      <dsp:nvSpPr>
        <dsp:cNvPr id="0" name=""/>
        <dsp:cNvSpPr/>
      </dsp:nvSpPr>
      <dsp:spPr>
        <a:xfrm>
          <a:off x="2212022" y="3068687"/>
          <a:ext cx="8848090" cy="865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 dirty="0"/>
            <a:t>Cost Containment Programs</a:t>
          </a:r>
        </a:p>
      </dsp:txBody>
      <dsp:txXfrm>
        <a:off x="2237372" y="3094037"/>
        <a:ext cx="7493770" cy="814827"/>
      </dsp:txXfrm>
    </dsp:sp>
    <dsp:sp modelId="{692BF07C-6098-449C-B862-F9FA5060FB63}">
      <dsp:nvSpPr>
        <dsp:cNvPr id="0" name=""/>
        <dsp:cNvSpPr/>
      </dsp:nvSpPr>
      <dsp:spPr>
        <a:xfrm>
          <a:off x="8285497" y="662915"/>
          <a:ext cx="562592" cy="562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8412080" y="662915"/>
        <a:ext cx="309426" cy="423350"/>
      </dsp:txXfrm>
    </dsp:sp>
    <dsp:sp modelId="{8B9EAC0B-CD4B-4EA3-A458-5FB916AD8342}">
      <dsp:nvSpPr>
        <dsp:cNvPr id="0" name=""/>
        <dsp:cNvSpPr/>
      </dsp:nvSpPr>
      <dsp:spPr>
        <a:xfrm>
          <a:off x="9026525" y="1685811"/>
          <a:ext cx="562592" cy="562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9153108" y="1685811"/>
        <a:ext cx="309426" cy="423350"/>
      </dsp:txXfrm>
    </dsp:sp>
    <dsp:sp modelId="{724FEBD7-6C88-4DE1-8388-8DBE8D6D1FDC}">
      <dsp:nvSpPr>
        <dsp:cNvPr id="0" name=""/>
        <dsp:cNvSpPr/>
      </dsp:nvSpPr>
      <dsp:spPr>
        <a:xfrm>
          <a:off x="9756492" y="2708707"/>
          <a:ext cx="562592" cy="562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9883075" y="2708707"/>
        <a:ext cx="309426" cy="423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730B4-85E3-4C0E-96B5-88918D2068BF}">
      <dsp:nvSpPr>
        <dsp:cNvPr id="0" name=""/>
        <dsp:cNvSpPr/>
      </dsp:nvSpPr>
      <dsp:spPr>
        <a:xfrm>
          <a:off x="0" y="53944"/>
          <a:ext cx="6762434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Employee Advocacy Claims Model</a:t>
          </a:r>
        </a:p>
      </dsp:txBody>
      <dsp:txXfrm>
        <a:off x="32784" y="86728"/>
        <a:ext cx="6696866" cy="606012"/>
      </dsp:txXfrm>
    </dsp:sp>
    <dsp:sp modelId="{1E2B1B31-C86D-4B1A-88FE-9EADB7223C59}">
      <dsp:nvSpPr>
        <dsp:cNvPr id="0" name=""/>
        <dsp:cNvSpPr/>
      </dsp:nvSpPr>
      <dsp:spPr>
        <a:xfrm>
          <a:off x="0" y="725524"/>
          <a:ext cx="6762434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7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Ombudsman/ Member Advocates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Enhanced and Expedited Utilization Review Process – Increased Adjuster Approval List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On Staff Nurses to Assist with Medical Treatment Decisions/Options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Soft Landing for All Delay and Denial of Benefits</a:t>
          </a:r>
        </a:p>
      </dsp:txBody>
      <dsp:txXfrm>
        <a:off x="0" y="725524"/>
        <a:ext cx="6762434" cy="2144520"/>
      </dsp:txXfrm>
    </dsp:sp>
    <dsp:sp modelId="{453FE902-D094-48C9-9514-75210025ECE7}">
      <dsp:nvSpPr>
        <dsp:cNvPr id="0" name=""/>
        <dsp:cNvSpPr/>
      </dsp:nvSpPr>
      <dsp:spPr>
        <a:xfrm>
          <a:off x="0" y="2870044"/>
          <a:ext cx="6762434" cy="671580"/>
        </a:xfrm>
        <a:prstGeom prst="roundRect">
          <a:avLst/>
        </a:prstGeom>
        <a:solidFill>
          <a:schemeClr val="accent2">
            <a:hueOff val="-778347"/>
            <a:satOff val="-21515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Leading with Empathy</a:t>
          </a:r>
        </a:p>
      </dsp:txBody>
      <dsp:txXfrm>
        <a:off x="32784" y="2902828"/>
        <a:ext cx="6696866" cy="606012"/>
      </dsp:txXfrm>
    </dsp:sp>
    <dsp:sp modelId="{3518C266-85F8-44F1-AD9F-13CF23BAD053}">
      <dsp:nvSpPr>
        <dsp:cNvPr id="0" name=""/>
        <dsp:cNvSpPr/>
      </dsp:nvSpPr>
      <dsp:spPr>
        <a:xfrm>
          <a:off x="0" y="3541624"/>
          <a:ext cx="6762434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7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Expansive Training on Understanding Other People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Empathy is Not Sympathy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Starts with the Leadership Team   </a:t>
          </a:r>
        </a:p>
      </dsp:txBody>
      <dsp:txXfrm>
        <a:off x="0" y="3541624"/>
        <a:ext cx="6762434" cy="14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AAE9E-F5F8-4ACB-A580-61E9A94BEBBC}">
      <dsp:nvSpPr>
        <dsp:cNvPr id="0" name=""/>
        <dsp:cNvSpPr/>
      </dsp:nvSpPr>
      <dsp:spPr>
        <a:xfrm>
          <a:off x="701556" y="302107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2E38B-3330-407D-8462-23D1103F8B0C}">
      <dsp:nvSpPr>
        <dsp:cNvPr id="0" name=""/>
        <dsp:cNvSpPr/>
      </dsp:nvSpPr>
      <dsp:spPr>
        <a:xfrm>
          <a:off x="1125681" y="726232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7DAF5-79C2-4C3F-AB1B-2EEE8894499A}">
      <dsp:nvSpPr>
        <dsp:cNvPr id="0" name=""/>
        <dsp:cNvSpPr/>
      </dsp:nvSpPr>
      <dsp:spPr>
        <a:xfrm>
          <a:off x="65369" y="291210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Communication </a:t>
          </a:r>
        </a:p>
      </dsp:txBody>
      <dsp:txXfrm>
        <a:off x="65369" y="2912107"/>
        <a:ext cx="3262500" cy="720000"/>
      </dsp:txXfrm>
    </dsp:sp>
    <dsp:sp modelId="{009A2488-902E-4699-B3E5-6145DD909E20}">
      <dsp:nvSpPr>
        <dsp:cNvPr id="0" name=""/>
        <dsp:cNvSpPr/>
      </dsp:nvSpPr>
      <dsp:spPr>
        <a:xfrm>
          <a:off x="4534994" y="302107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F232E-C39D-4C0A-8ADD-2731870F618B}">
      <dsp:nvSpPr>
        <dsp:cNvPr id="0" name=""/>
        <dsp:cNvSpPr/>
      </dsp:nvSpPr>
      <dsp:spPr>
        <a:xfrm>
          <a:off x="4959119" y="726232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F7014-70C1-476D-8234-92FE3581A266}">
      <dsp:nvSpPr>
        <dsp:cNvPr id="0" name=""/>
        <dsp:cNvSpPr/>
      </dsp:nvSpPr>
      <dsp:spPr>
        <a:xfrm>
          <a:off x="3898806" y="291210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Collaboration</a:t>
          </a:r>
        </a:p>
      </dsp:txBody>
      <dsp:txXfrm>
        <a:off x="3898806" y="2912107"/>
        <a:ext cx="3262500" cy="720000"/>
      </dsp:txXfrm>
    </dsp:sp>
    <dsp:sp modelId="{9D50DB75-1F95-4542-81B5-804E4FC0483D}">
      <dsp:nvSpPr>
        <dsp:cNvPr id="0" name=""/>
        <dsp:cNvSpPr/>
      </dsp:nvSpPr>
      <dsp:spPr>
        <a:xfrm>
          <a:off x="8368431" y="302107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4FF0C-F3DE-448B-AEE1-54E85B8D7D73}">
      <dsp:nvSpPr>
        <dsp:cNvPr id="0" name=""/>
        <dsp:cNvSpPr/>
      </dsp:nvSpPr>
      <dsp:spPr>
        <a:xfrm>
          <a:off x="8792556" y="726232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4FAA7-FC2D-4DB3-B2AE-9DB5C17F9B0C}">
      <dsp:nvSpPr>
        <dsp:cNvPr id="0" name=""/>
        <dsp:cNvSpPr/>
      </dsp:nvSpPr>
      <dsp:spPr>
        <a:xfrm>
          <a:off x="7732244" y="291210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Compassion </a:t>
          </a:r>
        </a:p>
      </dsp:txBody>
      <dsp:txXfrm>
        <a:off x="7732244" y="2912107"/>
        <a:ext cx="32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2B629-D786-472F-9D31-E0BDE723C40F}">
      <dsp:nvSpPr>
        <dsp:cNvPr id="0" name=""/>
        <dsp:cNvSpPr/>
      </dsp:nvSpPr>
      <dsp:spPr>
        <a:xfrm>
          <a:off x="3240" y="1110450"/>
          <a:ext cx="2313550" cy="146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D4497-E02A-4ACC-97E5-60FF006A3F7F}">
      <dsp:nvSpPr>
        <dsp:cNvPr id="0" name=""/>
        <dsp:cNvSpPr/>
      </dsp:nvSpPr>
      <dsp:spPr>
        <a:xfrm>
          <a:off x="260301" y="1354659"/>
          <a:ext cx="2313550" cy="1469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number of lost workdays</a:t>
          </a:r>
        </a:p>
      </dsp:txBody>
      <dsp:txXfrm>
        <a:off x="303330" y="1397688"/>
        <a:ext cx="2227492" cy="1383046"/>
      </dsp:txXfrm>
    </dsp:sp>
    <dsp:sp modelId="{5FA56814-F1FB-4CC6-9F89-7413379D0A27}">
      <dsp:nvSpPr>
        <dsp:cNvPr id="0" name=""/>
        <dsp:cNvSpPr/>
      </dsp:nvSpPr>
      <dsp:spPr>
        <a:xfrm>
          <a:off x="2830913" y="1110450"/>
          <a:ext cx="2313550" cy="146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DC917-94A6-4F0E-81CB-3A3A2DE25B8B}">
      <dsp:nvSpPr>
        <dsp:cNvPr id="0" name=""/>
        <dsp:cNvSpPr/>
      </dsp:nvSpPr>
      <dsp:spPr>
        <a:xfrm>
          <a:off x="3087974" y="1354659"/>
          <a:ext cx="2313550" cy="1469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Maintain workforce productivity</a:t>
          </a:r>
        </a:p>
      </dsp:txBody>
      <dsp:txXfrm>
        <a:off x="3131003" y="1397688"/>
        <a:ext cx="2227492" cy="1383046"/>
      </dsp:txXfrm>
    </dsp:sp>
    <dsp:sp modelId="{E53C6D2A-0CAC-41C5-85A8-88DF550F2CF3}">
      <dsp:nvSpPr>
        <dsp:cNvPr id="0" name=""/>
        <dsp:cNvSpPr/>
      </dsp:nvSpPr>
      <dsp:spPr>
        <a:xfrm>
          <a:off x="5658587" y="1110450"/>
          <a:ext cx="2313550" cy="146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F4918-0E1A-4E37-9F35-3F6347B7F865}">
      <dsp:nvSpPr>
        <dsp:cNvPr id="0" name=""/>
        <dsp:cNvSpPr/>
      </dsp:nvSpPr>
      <dsp:spPr>
        <a:xfrm>
          <a:off x="5915648" y="1354659"/>
          <a:ext cx="2313550" cy="1469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Lower risk of condition becoming long-term or permanent disabled</a:t>
          </a:r>
        </a:p>
      </dsp:txBody>
      <dsp:txXfrm>
        <a:off x="5958677" y="1397688"/>
        <a:ext cx="2227492" cy="1383046"/>
      </dsp:txXfrm>
    </dsp:sp>
    <dsp:sp modelId="{4FA4FAF7-4BEA-43C3-9F18-E967234A3ABF}">
      <dsp:nvSpPr>
        <dsp:cNvPr id="0" name=""/>
        <dsp:cNvSpPr/>
      </dsp:nvSpPr>
      <dsp:spPr>
        <a:xfrm>
          <a:off x="8486260" y="1110450"/>
          <a:ext cx="2313550" cy="146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1E488-83AE-4EAA-8BDA-0E01460DAA2D}">
      <dsp:nvSpPr>
        <dsp:cNvPr id="0" name=""/>
        <dsp:cNvSpPr/>
      </dsp:nvSpPr>
      <dsp:spPr>
        <a:xfrm>
          <a:off x="8743321" y="1354659"/>
          <a:ext cx="2313550" cy="1469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WC costs</a:t>
          </a:r>
        </a:p>
      </dsp:txBody>
      <dsp:txXfrm>
        <a:off x="8786350" y="1397688"/>
        <a:ext cx="2227492" cy="1383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6BDA9-D708-4DE7-8AD7-35F412031A6C}">
      <dsp:nvSpPr>
        <dsp:cNvPr id="0" name=""/>
        <dsp:cNvSpPr/>
      </dsp:nvSpPr>
      <dsp:spPr>
        <a:xfrm>
          <a:off x="3240" y="296209"/>
          <a:ext cx="2570612" cy="1542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Ergonomic Sit/Stand Stations Embedded in Departments </a:t>
          </a:r>
        </a:p>
      </dsp:txBody>
      <dsp:txXfrm>
        <a:off x="3240" y="296209"/>
        <a:ext cx="2570612" cy="1542367"/>
      </dsp:txXfrm>
    </dsp:sp>
    <dsp:sp modelId="{F5D71A04-D505-43DD-8067-16EDB3CADEDB}">
      <dsp:nvSpPr>
        <dsp:cNvPr id="0" name=""/>
        <dsp:cNvSpPr/>
      </dsp:nvSpPr>
      <dsp:spPr>
        <a:xfrm>
          <a:off x="2830913" y="296209"/>
          <a:ext cx="2570612" cy="154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Specialized Form for Primary Doctor to Complete</a:t>
          </a:r>
        </a:p>
      </dsp:txBody>
      <dsp:txXfrm>
        <a:off x="2830913" y="296209"/>
        <a:ext cx="2570612" cy="1542367"/>
      </dsp:txXfrm>
    </dsp:sp>
    <dsp:sp modelId="{6FEE5FD4-AF7D-4AA6-AD89-350B0B79B558}">
      <dsp:nvSpPr>
        <dsp:cNvPr id="0" name=""/>
        <dsp:cNvSpPr/>
      </dsp:nvSpPr>
      <dsp:spPr>
        <a:xfrm>
          <a:off x="5658587" y="296209"/>
          <a:ext cx="2570612" cy="15423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Supplemental RTW Report from Med-Legal Providers </a:t>
          </a:r>
        </a:p>
      </dsp:txBody>
      <dsp:txXfrm>
        <a:off x="5658587" y="296209"/>
        <a:ext cx="2570612" cy="1542367"/>
      </dsp:txXfrm>
    </dsp:sp>
    <dsp:sp modelId="{788F445F-17E2-4EB2-B22E-9CD7825B9CC2}">
      <dsp:nvSpPr>
        <dsp:cNvPr id="0" name=""/>
        <dsp:cNvSpPr/>
      </dsp:nvSpPr>
      <dsp:spPr>
        <a:xfrm>
          <a:off x="8486260" y="296209"/>
          <a:ext cx="2570612" cy="15423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Citywide Light Duty Program </a:t>
          </a:r>
        </a:p>
      </dsp:txBody>
      <dsp:txXfrm>
        <a:off x="8486260" y="296209"/>
        <a:ext cx="2570612" cy="1542367"/>
      </dsp:txXfrm>
    </dsp:sp>
    <dsp:sp modelId="{62E549CD-EEF3-4C68-BB5C-81B4478B6DBE}">
      <dsp:nvSpPr>
        <dsp:cNvPr id="0" name=""/>
        <dsp:cNvSpPr/>
      </dsp:nvSpPr>
      <dsp:spPr>
        <a:xfrm>
          <a:off x="1417076" y="2095638"/>
          <a:ext cx="2570612" cy="15423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Job Analysis Bank </a:t>
          </a:r>
        </a:p>
      </dsp:txBody>
      <dsp:txXfrm>
        <a:off x="1417076" y="2095638"/>
        <a:ext cx="2570612" cy="1542367"/>
      </dsp:txXfrm>
    </dsp:sp>
    <dsp:sp modelId="{A2B3E9BC-5E4C-4F04-841C-F7A981527CCA}">
      <dsp:nvSpPr>
        <dsp:cNvPr id="0" name=""/>
        <dsp:cNvSpPr/>
      </dsp:nvSpPr>
      <dsp:spPr>
        <a:xfrm>
          <a:off x="4244750" y="2095638"/>
          <a:ext cx="2570612" cy="1542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RTW Checklist for Supervisors</a:t>
          </a:r>
        </a:p>
      </dsp:txBody>
      <dsp:txXfrm>
        <a:off x="4244750" y="2095638"/>
        <a:ext cx="2570612" cy="1542367"/>
      </dsp:txXfrm>
    </dsp:sp>
    <dsp:sp modelId="{A218DEDE-6E68-4E7C-A0CB-75B85DA06F72}">
      <dsp:nvSpPr>
        <dsp:cNvPr id="0" name=""/>
        <dsp:cNvSpPr/>
      </dsp:nvSpPr>
      <dsp:spPr>
        <a:xfrm>
          <a:off x="7072423" y="2095638"/>
          <a:ext cx="2570612" cy="154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Returning To Work Roadmap for Employees</a:t>
          </a:r>
        </a:p>
      </dsp:txBody>
      <dsp:txXfrm>
        <a:off x="7072423" y="2095638"/>
        <a:ext cx="2570612" cy="154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EEF5-7A1E-48D9-9FB3-874A24B880DA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C220-6AA6-494B-BB94-E504D8B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Microsoft 365 stock photo. Assuming all presenters are Microsoft 365 subscribers, we have access to the full library of creative content.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1F07A-E2E4-413C-8EF5-73EA4A1D5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5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Microsoft 365 stock photo. Assuming all presenters are Microsoft 365 subscribers, we have access to the full library of creative content.</a:t>
            </a:r>
            <a:endParaRPr lang="en-US" sz="12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1F07A-E2E4-413C-8EF5-73EA4A1D5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81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Microsoft 365 stock photo. Assuming all presenters are Microsoft 365 subscribers, we have access to the full library of creative content.</a:t>
            </a:r>
            <a:endParaRPr lang="en-US" sz="12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1F07A-E2E4-413C-8EF5-73EA4A1D5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4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5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78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1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19704"/>
            <a:ext cx="2768600" cy="43749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41749" y="1498601"/>
            <a:ext cx="0" cy="2726807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003" y="4316235"/>
            <a:ext cx="7276396" cy="1703565"/>
          </a:xfrm>
        </p:spPr>
        <p:txBody>
          <a:bodyPr tIns="0" rIns="0" bIns="0" anchor="t" anchorCtr="0">
            <a:noAutofit/>
          </a:bodyPr>
          <a:lstStyle>
            <a:lvl1pPr marL="0" marR="0" indent="0" algn="l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  <a:lvl2pPr marL="609585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to Client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Date goes here</a:t>
            </a:r>
          </a:p>
          <a:p>
            <a:pPr lvl="0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05299" y="1498601"/>
            <a:ext cx="7277100" cy="26797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333" b="1" cap="none" baseline="0" dirty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Name of deck goes here and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B56CC-FDE7-40DB-AD1B-0B08CAF6CFE3}"/>
              </a:ext>
            </a:extLst>
          </p:cNvPr>
          <p:cNvSpPr txBox="1"/>
          <p:nvPr userDrawn="1"/>
        </p:nvSpPr>
        <p:spPr>
          <a:xfrm>
            <a:off x="596323" y="6516531"/>
            <a:ext cx="2009524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©2025 Concentra,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3612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4316235"/>
            <a:ext cx="10972799" cy="1703565"/>
          </a:xfrm>
        </p:spPr>
        <p:txBody>
          <a:bodyPr tIns="0" rIns="0" bIns="0" anchor="t" anchorCtr="0">
            <a:noAutofit/>
          </a:bodyPr>
          <a:lstStyle>
            <a:lvl1pPr marL="0" marR="0" indent="0" algn="l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to Client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Date goes here</a:t>
            </a:r>
          </a:p>
          <a:p>
            <a:pPr lvl="0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8540" y="1498601"/>
            <a:ext cx="10952089" cy="26797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333" b="1" cap="none" baseline="0" dirty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Name of deck goes here and here</a:t>
            </a:r>
          </a:p>
        </p:txBody>
      </p:sp>
    </p:spTree>
    <p:extLst>
      <p:ext uri="{BB962C8B-B14F-4D97-AF65-F5344CB8AC3E}">
        <p14:creationId xmlns:p14="http://schemas.microsoft.com/office/powerpoint/2010/main" val="209760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2469744" y="3865091"/>
            <a:ext cx="3048553" cy="17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609585" fontAlgn="base">
              <a:spcBef>
                <a:spcPct val="0"/>
              </a:spcBef>
              <a:spcAft>
                <a:spcPts val="800"/>
              </a:spcAft>
            </a:pPr>
            <a:r>
              <a:rPr lang="en-US" sz="146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</a:t>
            </a:r>
          </a:p>
          <a:p>
            <a:pPr marL="380990" lvl="2" indent="-380990" defTabSz="609585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is the agenda/table of contents slide. Add or remove section names and number circles as appropriate. Be sure to follow the established color pattern.</a:t>
            </a:r>
            <a:endParaRPr lang="en-US" sz="1867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79649" y="558800"/>
            <a:ext cx="487680" cy="487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86541" y="279401"/>
            <a:ext cx="8195859" cy="57404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defRPr sz="2400" baseline="0">
                <a:solidFill>
                  <a:schemeClr val="tx1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2pPr>
            <a:lvl3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3pPr>
            <a:lvl4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4pPr>
            <a:lvl5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Enter name of section and hit return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79649" y="1225551"/>
            <a:ext cx="487680" cy="487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9649" y="1892301"/>
            <a:ext cx="487680" cy="487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79649" y="2559052"/>
            <a:ext cx="487680" cy="4876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79649" y="3225803"/>
            <a:ext cx="487680" cy="487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79649" y="3892553"/>
            <a:ext cx="487680" cy="487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79649" y="4559304"/>
            <a:ext cx="487680" cy="487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579649" y="5226051"/>
            <a:ext cx="487680" cy="4876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9B71562-9A9F-4785-96BE-FDF68BD0D8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3"/>
            <a:ext cx="873760" cy="500060"/>
          </a:xfrm>
        </p:spPr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4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2469744" y="3865091"/>
            <a:ext cx="3048553" cy="17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609585" fontAlgn="base">
              <a:spcBef>
                <a:spcPct val="0"/>
              </a:spcBef>
              <a:spcAft>
                <a:spcPts val="800"/>
              </a:spcAft>
            </a:pPr>
            <a:r>
              <a:rPr lang="en-US" sz="146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</a:t>
            </a:r>
          </a:p>
          <a:p>
            <a:pPr marL="380990" lvl="2" indent="-380990" defTabSz="609585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is the agenda/table of contents slide. Add or remove section names and number circles as appropriate. Be sure to follow the established color pattern.</a:t>
            </a:r>
            <a:endParaRPr lang="en-US" sz="1867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6459" y="558800"/>
            <a:ext cx="487680" cy="487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03351" y="279401"/>
            <a:ext cx="8195859" cy="57404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defRPr sz="2400" baseline="0">
                <a:solidFill>
                  <a:schemeClr val="tx1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2pPr>
            <a:lvl3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3pPr>
            <a:lvl4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4pPr>
            <a:lvl5pPr algn="l"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Enter name of section and hit return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96459" y="1225551"/>
            <a:ext cx="487680" cy="487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459" y="1892301"/>
            <a:ext cx="487680" cy="487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459" y="2559052"/>
            <a:ext cx="487680" cy="4876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459" y="3225803"/>
            <a:ext cx="487680" cy="487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6459" y="3892553"/>
            <a:ext cx="487680" cy="487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96459" y="4559304"/>
            <a:ext cx="487680" cy="487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96459" y="5226051"/>
            <a:ext cx="487680" cy="4876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9B71562-9A9F-4785-96BE-FDF68BD0D8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3"/>
            <a:ext cx="873760" cy="500060"/>
          </a:xfrm>
        </p:spPr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671DF-FEDF-FA42-C9B7-69A20407D125}"/>
              </a:ext>
            </a:extLst>
          </p:cNvPr>
          <p:cNvSpPr/>
          <p:nvPr userDrawn="1"/>
        </p:nvSpPr>
        <p:spPr>
          <a:xfrm>
            <a:off x="489857" y="6250313"/>
            <a:ext cx="2089792" cy="500060"/>
          </a:xfrm>
          <a:prstGeom prst="rect">
            <a:avLst/>
          </a:prstGeom>
          <a:solidFill>
            <a:srgbClr val="FFFFFF"/>
          </a:soli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605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09941" y="1592573"/>
            <a:ext cx="1341120" cy="1341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2321984" y="3225800"/>
            <a:ext cx="9304867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450532" y="1498600"/>
            <a:ext cx="9131867" cy="1584048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333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451101" y="3368954"/>
            <a:ext cx="9131300" cy="2650847"/>
          </a:xfrm>
        </p:spPr>
        <p:txBody>
          <a:bodyPr tIns="0" rIns="0" bIns="0" anchor="t" anchorCtr="0">
            <a:no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j-lt"/>
              </a:defRPr>
            </a:lvl1pPr>
            <a:lvl2pPr marL="609585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469744" y="1722503"/>
            <a:ext cx="3048553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609585" fontAlgn="base">
              <a:spcBef>
                <a:spcPct val="0"/>
              </a:spcBef>
              <a:spcAft>
                <a:spcPts val="800"/>
              </a:spcAft>
            </a:pPr>
            <a:r>
              <a:rPr lang="en-US" sz="146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</a:t>
            </a:r>
          </a:p>
          <a:p>
            <a:pPr marL="380990" lvl="2" indent="-380990" defTabSz="609585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section number</a:t>
            </a:r>
            <a:endParaRPr lang="en-US" sz="1867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04743" y="1579027"/>
            <a:ext cx="1551517" cy="1354667"/>
          </a:xfrm>
        </p:spPr>
        <p:txBody>
          <a:bodyPr tIns="0" rIns="0" bIns="0"/>
          <a:lstStyle>
            <a:lvl1pPr marL="0" indent="0" algn="ctr">
              <a:defRPr sz="72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13E7E6-761E-4DFD-80E1-9E089A0194D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3"/>
            <a:ext cx="873760" cy="500060"/>
          </a:xfrm>
        </p:spPr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FDFD5-BA8E-BB1A-8894-DC53C071C7BF}"/>
              </a:ext>
            </a:extLst>
          </p:cNvPr>
          <p:cNvSpPr/>
          <p:nvPr userDrawn="1"/>
        </p:nvSpPr>
        <p:spPr>
          <a:xfrm>
            <a:off x="489857" y="6250313"/>
            <a:ext cx="2089792" cy="500060"/>
          </a:xfrm>
          <a:prstGeom prst="rect">
            <a:avLst/>
          </a:prstGeom>
          <a:solidFill>
            <a:srgbClr val="FFFFFF"/>
          </a:soli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118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6153150" y="1498601"/>
            <a:ext cx="5429252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6666"/>
            <a:ext cx="5422900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153151" y="1498600"/>
            <a:ext cx="5429248" cy="45212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8600"/>
            <a:ext cx="5422900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5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4305299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8007351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1" y="1244601"/>
            <a:ext cx="10972799" cy="3221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832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9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498600"/>
            <a:ext cx="10972803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3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609599" y="1503044"/>
            <a:ext cx="5422900" cy="451675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6153150" y="1503045"/>
            <a:ext cx="5429249" cy="451675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17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8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09595" y="3064933"/>
            <a:ext cx="7264405" cy="888448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6667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007350" y="1498601"/>
            <a:ext cx="3575049" cy="45211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867" b="0" i="0">
                <a:solidFill>
                  <a:schemeClr val="tx1"/>
                </a:solidFill>
                <a:latin typeface="+mn-lt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09595" y="3830641"/>
            <a:ext cx="7264405" cy="116904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3067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4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44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7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1EA62D-839A-8937-40B5-9E16AB18B764}"/>
              </a:ext>
            </a:extLst>
          </p:cNvPr>
          <p:cNvSpPr/>
          <p:nvPr userDrawn="1"/>
        </p:nvSpPr>
        <p:spPr>
          <a:xfrm>
            <a:off x="489857" y="6250313"/>
            <a:ext cx="2089792" cy="500060"/>
          </a:xfrm>
          <a:prstGeom prst="rect">
            <a:avLst/>
          </a:prstGeom>
          <a:solidFill>
            <a:srgbClr val="FFFFFF"/>
          </a:soli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41062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09941" y="1592573"/>
            <a:ext cx="1341120" cy="134112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2321984" y="3225800"/>
            <a:ext cx="9304867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450532" y="1498600"/>
            <a:ext cx="9131867" cy="1584048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333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451101" y="3368954"/>
            <a:ext cx="9131300" cy="2650847"/>
          </a:xfrm>
        </p:spPr>
        <p:txBody>
          <a:bodyPr tIns="0" rIns="0" bIns="0" anchor="t" anchorCtr="0">
            <a:no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j-lt"/>
              </a:defRPr>
            </a:lvl1pPr>
            <a:lvl2pPr marL="609585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469744" y="1722503"/>
            <a:ext cx="3048553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609585" fontAlgn="base">
              <a:spcBef>
                <a:spcPct val="0"/>
              </a:spcBef>
              <a:spcAft>
                <a:spcPts val="800"/>
              </a:spcAft>
            </a:pPr>
            <a:r>
              <a:rPr lang="en-US" sz="146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</a:t>
            </a:r>
          </a:p>
          <a:p>
            <a:pPr marL="380990" lvl="2" indent="-380990" defTabSz="609585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section number</a:t>
            </a:r>
            <a:endParaRPr lang="en-US" sz="1867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04743" y="1579027"/>
            <a:ext cx="1551517" cy="1354667"/>
          </a:xfrm>
        </p:spPr>
        <p:txBody>
          <a:bodyPr tIns="0" rIns="0" bIns="0"/>
          <a:lstStyle>
            <a:lvl1pPr marL="0" indent="0" algn="ctr">
              <a:defRPr sz="72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E3C211B-A5A7-4F39-B192-09EBC59CD4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3"/>
            <a:ext cx="873760" cy="500060"/>
          </a:xfrm>
        </p:spPr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2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6153150" y="1498601"/>
            <a:ext cx="5429252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6666"/>
            <a:ext cx="5422900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9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153151" y="1498600"/>
            <a:ext cx="5429248" cy="45212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8600"/>
            <a:ext cx="5422900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4567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4305299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8007351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1" y="1244601"/>
            <a:ext cx="10972799" cy="3221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2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11199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498600"/>
            <a:ext cx="10972803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906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21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609599" y="1503044"/>
            <a:ext cx="5422900" cy="451675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6153150" y="1503045"/>
            <a:ext cx="5429249" cy="451675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91485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09595" y="3064933"/>
            <a:ext cx="7264405" cy="888448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6667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007350" y="1498601"/>
            <a:ext cx="3575049" cy="45211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867" b="0" i="0">
                <a:solidFill>
                  <a:schemeClr val="tx1"/>
                </a:solidFill>
                <a:latin typeface="+mn-lt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09595" y="3830641"/>
            <a:ext cx="7264405" cy="116904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3067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2820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56923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09941" y="1592573"/>
            <a:ext cx="1341120" cy="13411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2321984" y="3225800"/>
            <a:ext cx="9304867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450532" y="1498600"/>
            <a:ext cx="9131867" cy="1584048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333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451101" y="3368954"/>
            <a:ext cx="9131300" cy="2650847"/>
          </a:xfrm>
        </p:spPr>
        <p:txBody>
          <a:bodyPr tIns="0" rIns="0" bIns="0" anchor="t" anchorCtr="0">
            <a:no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j-lt"/>
              </a:defRPr>
            </a:lvl1pPr>
            <a:lvl2pPr marL="609585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469744" y="1722503"/>
            <a:ext cx="3048553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609585" fontAlgn="base">
              <a:spcBef>
                <a:spcPct val="0"/>
              </a:spcBef>
              <a:spcAft>
                <a:spcPts val="800"/>
              </a:spcAft>
            </a:pPr>
            <a:r>
              <a:rPr lang="en-US" sz="146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</a:t>
            </a:r>
          </a:p>
          <a:p>
            <a:pPr marL="380990" lvl="2" indent="-380990" defTabSz="609585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section number</a:t>
            </a:r>
            <a:endParaRPr lang="en-US" sz="1867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04743" y="1579027"/>
            <a:ext cx="1551517" cy="1354667"/>
          </a:xfrm>
        </p:spPr>
        <p:txBody>
          <a:bodyPr tIns="0" rIns="0" bIns="0"/>
          <a:lstStyle>
            <a:lvl1pPr marL="0" indent="0" algn="ctr">
              <a:defRPr sz="72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03224C7-049D-4D35-8027-DFD96369889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3"/>
            <a:ext cx="873760" cy="500060"/>
          </a:xfrm>
        </p:spPr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91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6153150" y="1498601"/>
            <a:ext cx="5429252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6666"/>
            <a:ext cx="5422900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153151" y="1498600"/>
            <a:ext cx="5429248" cy="45212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8600"/>
            <a:ext cx="5422900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48681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4305299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8007351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1" y="1244601"/>
            <a:ext cx="10972799" cy="3221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2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5530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498600"/>
            <a:ext cx="10972803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536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609599" y="1503044"/>
            <a:ext cx="5422900" cy="451675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6153150" y="1503045"/>
            <a:ext cx="5429249" cy="451675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1334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09595" y="3064933"/>
            <a:ext cx="7264405" cy="888448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6667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007350" y="1498601"/>
            <a:ext cx="3575049" cy="45211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867" b="0" i="0">
                <a:solidFill>
                  <a:schemeClr val="tx1"/>
                </a:solidFill>
                <a:latin typeface="+mn-lt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09595" y="3830641"/>
            <a:ext cx="7264405" cy="116904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3067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4371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07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80031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09941" y="1592573"/>
            <a:ext cx="1341120" cy="13411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2321984" y="3225800"/>
            <a:ext cx="9304867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450532" y="1498600"/>
            <a:ext cx="9131867" cy="1584048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333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451101" y="3368954"/>
            <a:ext cx="9131300" cy="2650847"/>
          </a:xfrm>
        </p:spPr>
        <p:txBody>
          <a:bodyPr tIns="0" rIns="0" bIns="0" anchor="t" anchorCtr="0">
            <a:no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j-lt"/>
              </a:defRPr>
            </a:lvl1pPr>
            <a:lvl2pPr marL="609585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469744" y="1722503"/>
            <a:ext cx="3048553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609585" fontAlgn="base">
              <a:spcBef>
                <a:spcPct val="0"/>
              </a:spcBef>
              <a:spcAft>
                <a:spcPts val="800"/>
              </a:spcAft>
            </a:pPr>
            <a:r>
              <a:rPr lang="en-US" sz="146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</a:t>
            </a:r>
          </a:p>
          <a:p>
            <a:pPr marL="380990" lvl="2" indent="-380990" defTabSz="609585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section number</a:t>
            </a:r>
            <a:endParaRPr lang="en-US" sz="1867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04743" y="1579027"/>
            <a:ext cx="1551517" cy="1354667"/>
          </a:xfrm>
        </p:spPr>
        <p:txBody>
          <a:bodyPr tIns="0" rIns="0" bIns="0"/>
          <a:lstStyle>
            <a:lvl1pPr marL="0" indent="0" algn="ctr">
              <a:defRPr sz="72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5E8E079-6C8B-442F-89F6-0F02C22E69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3"/>
            <a:ext cx="873760" cy="500060"/>
          </a:xfrm>
        </p:spPr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2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6153150" y="1498601"/>
            <a:ext cx="5429252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6666"/>
            <a:ext cx="5422900" cy="45211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72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153151" y="1498600"/>
            <a:ext cx="5429248" cy="45212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498600"/>
            <a:ext cx="5422900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7523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4305299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8007351" y="4627034"/>
            <a:ext cx="3568701" cy="139276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1" y="1244601"/>
            <a:ext cx="10972799" cy="3221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2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47708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498600"/>
            <a:ext cx="10972803" cy="45212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3074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609599" y="1503044"/>
            <a:ext cx="5422900" cy="4516755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6153150" y="1503045"/>
            <a:ext cx="5429249" cy="451675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19100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09595" y="3064933"/>
            <a:ext cx="7264405" cy="888448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6667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007350" y="1498601"/>
            <a:ext cx="3575049" cy="45211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867" b="0" i="0">
                <a:solidFill>
                  <a:schemeClr val="tx1"/>
                </a:solidFill>
                <a:latin typeface="+mn-lt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09595" y="3830641"/>
            <a:ext cx="7264405" cy="116904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3067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3333">
                <a:solidFill>
                  <a:schemeClr val="bg1"/>
                </a:solidFill>
              </a:defRPr>
            </a:lvl2pPr>
            <a:lvl3pPr>
              <a:defRPr sz="3333">
                <a:solidFill>
                  <a:schemeClr val="bg1"/>
                </a:solidFill>
              </a:defRPr>
            </a:lvl3pPr>
            <a:lvl4pPr>
              <a:defRPr sz="3333">
                <a:solidFill>
                  <a:schemeClr val="bg1"/>
                </a:solidFill>
              </a:defRPr>
            </a:lvl4pPr>
            <a:lvl5pPr>
              <a:defRPr sz="3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7620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8908"/>
            <a:ext cx="10972803" cy="410677"/>
          </a:xfrm>
        </p:spPr>
        <p:txBody>
          <a:bodyPr lIns="0" tIns="0" rIns="0" bIns="0">
            <a:noAutofit/>
          </a:bodyPr>
          <a:lstStyle>
            <a:lvl1pPr algn="l">
              <a:defRPr sz="24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595" y="625683"/>
            <a:ext cx="10972804" cy="486833"/>
          </a:xfr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257973"/>
            <a:ext cx="10972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 rot="2700000">
            <a:off x="142837" y="258564"/>
            <a:ext cx="243840" cy="492443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64021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60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64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26CA-6018-3E57-AED6-BC4B6E03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F76A-4B05-AD64-7737-48D306ED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8A731-8F42-7249-9F78-916BAC2C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122F-AE2C-4B69-A495-9BAB9399F7B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E81F6-81F1-56FD-C4E6-CA4E3229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570D-7A8B-9DC2-73D2-42209592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E46E-4647-4F8D-9B63-6EDC254F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9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5D182-48C8-34D6-2965-650AEAF5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122F-AE2C-4B69-A495-9BAB9399F7B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E6BC7-4C1C-83D6-124A-5E7CD868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AF034-E5AD-E62A-8BED-9047779D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E46E-4647-4F8D-9B63-6EDC254F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6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2E5D182-48C8-34D6-2965-650AEAF5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122F-AE2C-4B69-A495-9BAB9399F7B5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E6BC7-4C1C-83D6-124A-5E7CD868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AF034-E5AD-E62A-8BED-9047779D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E46E-4647-4F8D-9B63-6EDC254FA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AF034-B54E-23DB-699F-FCA8825E80E7}"/>
              </a:ext>
            </a:extLst>
          </p:cNvPr>
          <p:cNvSpPr/>
          <p:nvPr userDrawn="1"/>
        </p:nvSpPr>
        <p:spPr>
          <a:xfrm>
            <a:off x="489857" y="6250313"/>
            <a:ext cx="2089792" cy="500060"/>
          </a:xfrm>
          <a:prstGeom prst="rect">
            <a:avLst/>
          </a:prstGeom>
          <a:solidFill>
            <a:srgbClr val="FFFFFF"/>
          </a:soli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9797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6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9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4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5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560" y="6262693"/>
            <a:ext cx="873760" cy="50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defTabSz="609585">
              <a:defRPr/>
            </a:pPr>
            <a:fld id="{149BC723-2E7E-C341-B131-B70303871AAC}" type="slidenum">
              <a:rPr lang="en-US" smtClean="0"/>
              <a:pPr defTabSz="609585"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16713" y="6262693"/>
            <a:ext cx="7588448" cy="50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67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62693"/>
            <a:ext cx="1454149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DB56CC-FDE7-40DB-AD1B-0B08CAF6CFE3}"/>
              </a:ext>
            </a:extLst>
          </p:cNvPr>
          <p:cNvSpPr txBox="1"/>
          <p:nvPr userDrawn="1"/>
        </p:nvSpPr>
        <p:spPr>
          <a:xfrm>
            <a:off x="596323" y="6516531"/>
            <a:ext cx="2009524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©2025 Concentra,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807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</p:sldLayoutIdLst>
  <p:hf hd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2400" b="0" i="0" kern="1200">
          <a:solidFill>
            <a:schemeClr val="tx1"/>
          </a:solidFill>
          <a:latin typeface="+mj-lt"/>
          <a:ea typeface="ＭＳ Ｐゴシック" charset="0"/>
          <a:cs typeface="Arial" panose="020B0604020202020204" pitchFamily="34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045C96"/>
          </a:solidFill>
          <a:latin typeface="Arial" charset="0"/>
          <a:ea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045C96"/>
          </a:solidFill>
          <a:latin typeface="Arial" charset="0"/>
          <a:ea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045C96"/>
          </a:solidFill>
          <a:latin typeface="Arial" charset="0"/>
          <a:ea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045C96"/>
          </a:solidFill>
          <a:latin typeface="Arial" charset="0"/>
          <a:ea typeface="ＭＳ Ｐゴシック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F79646"/>
          </a:solidFill>
          <a:latin typeface="Arial" charset="0"/>
          <a:ea typeface="ＭＳ Ｐゴシック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F79646"/>
          </a:solidFill>
          <a:latin typeface="Arial" charset="0"/>
          <a:ea typeface="ＭＳ Ｐゴシック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F79646"/>
          </a:solidFill>
          <a:latin typeface="Arial" charset="0"/>
          <a:ea typeface="ＭＳ Ｐゴシック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F79646"/>
          </a:solidFill>
          <a:latin typeface="Arial" charset="0"/>
          <a:ea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defRPr sz="2133" b="0" i="0" kern="1200">
          <a:solidFill>
            <a:schemeClr val="tx1"/>
          </a:solidFill>
          <a:latin typeface="+mn-lt"/>
          <a:ea typeface="ＭＳ Ｐゴシック" charset="0"/>
          <a:cs typeface="Arial" panose="020B0604020202020204" pitchFamily="34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67" b="0" i="0" kern="1200">
          <a:solidFill>
            <a:schemeClr val="tx1"/>
          </a:solidFill>
          <a:latin typeface="+mn-lt"/>
          <a:ea typeface="ＭＳ Ｐゴシック" charset="0"/>
          <a:cs typeface="Arial" panose="020B0604020202020204" pitchFamily="34" charset="0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67" b="0" i="0" kern="1200">
          <a:solidFill>
            <a:schemeClr val="tx1"/>
          </a:solidFill>
          <a:latin typeface="+mn-lt"/>
          <a:ea typeface="ＭＳ Ｐゴシック" charset="0"/>
          <a:cs typeface="Arial" panose="020B0604020202020204" pitchFamily="34" charset="0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67" b="0" i="0" kern="1200">
          <a:solidFill>
            <a:schemeClr val="tx1"/>
          </a:solidFill>
          <a:latin typeface="+mn-lt"/>
          <a:ea typeface="ＭＳ Ｐゴシック" charset="0"/>
          <a:cs typeface="Arial" panose="020B0604020202020204" pitchFamily="34" charset="0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67" b="0" i="0" kern="1200">
          <a:solidFill>
            <a:schemeClr val="tx1"/>
          </a:solidFill>
          <a:latin typeface="+mn-lt"/>
          <a:ea typeface="ＭＳ Ｐゴシック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547EBF"/>
          </p15:clr>
        </p15:guide>
        <p15:guide id="2" pos="5472">
          <p15:clr>
            <a:srgbClr val="547EBF"/>
          </p15:clr>
        </p15:guide>
        <p15:guide id="4" orient="horz" pos="132">
          <p15:clr>
            <a:srgbClr val="F26B43"/>
          </p15:clr>
        </p15:guide>
        <p15:guide id="5" orient="horz" pos="2964">
          <p15:clr>
            <a:srgbClr val="547EBF"/>
          </p15:clr>
        </p15:guide>
        <p15:guide id="6" orient="horz" pos="3156">
          <p15:clr>
            <a:srgbClr val="F26B43"/>
          </p15:clr>
        </p15:guide>
        <p15:guide id="7" orient="horz" pos="588">
          <p15:clr>
            <a:srgbClr val="547EBF"/>
          </p15:clr>
        </p15:guide>
        <p15:guide id="8" orient="horz" pos="468">
          <p15:clr>
            <a:srgbClr val="547EBF"/>
          </p15:clr>
        </p15:guide>
        <p15:guide id="9" orient="horz" pos="708">
          <p15:clr>
            <a:srgbClr val="547EBF"/>
          </p15:clr>
        </p15:guide>
        <p15:guide id="10" orient="horz" pos="2844">
          <p15:clr>
            <a:srgbClr val="547EBF"/>
          </p15:clr>
        </p15:guide>
        <p15:guide id="33" orient="horz" pos="996">
          <p15:clr>
            <a:srgbClr val="F26B43"/>
          </p15:clr>
        </p15:guide>
        <p15:guide id="34" orient="horz" pos="1082">
          <p15:clr>
            <a:srgbClr val="F26B43"/>
          </p15:clr>
        </p15:guide>
        <p15:guide id="35" orient="horz" pos="1448">
          <p15:clr>
            <a:srgbClr val="F26B43"/>
          </p15:clr>
        </p15:guide>
        <p15:guide id="36" orient="horz" pos="1370">
          <p15:clr>
            <a:srgbClr val="F26B43"/>
          </p15:clr>
        </p15:guide>
        <p15:guide id="37" orient="horz" pos="1738">
          <p15:clr>
            <a:srgbClr val="F26B43"/>
          </p15:clr>
        </p15:guide>
        <p15:guide id="38" orient="horz" pos="1820">
          <p15:clr>
            <a:srgbClr val="F26B43"/>
          </p15:clr>
        </p15:guide>
        <p15:guide id="39" orient="horz" pos="2110">
          <p15:clr>
            <a:srgbClr val="F26B43"/>
          </p15:clr>
        </p15:guide>
        <p15:guide id="40" orient="horz" pos="2186">
          <p15:clr>
            <a:srgbClr val="F26B43"/>
          </p15:clr>
        </p15:guide>
        <p15:guide id="41" pos="663">
          <p15:clr>
            <a:srgbClr val="F26B43"/>
          </p15:clr>
        </p15:guide>
        <p15:guide id="42" pos="723">
          <p15:clr>
            <a:srgbClr val="F26B43"/>
          </p15:clr>
        </p15:guide>
        <p15:guide id="43" pos="1101">
          <p15:clr>
            <a:srgbClr val="F26B43"/>
          </p15:clr>
        </p15:guide>
        <p15:guide id="44" pos="1158">
          <p15:clr>
            <a:srgbClr val="F26B43"/>
          </p15:clr>
        </p15:guide>
        <p15:guide id="45" pos="1533">
          <p15:clr>
            <a:srgbClr val="F26B43"/>
          </p15:clr>
        </p15:guide>
        <p15:guide id="46" pos="1599">
          <p15:clr>
            <a:srgbClr val="F26B43"/>
          </p15:clr>
        </p15:guide>
        <p15:guide id="47" pos="1974">
          <p15:clr>
            <a:srgbClr val="F26B43"/>
          </p15:clr>
        </p15:guide>
        <p15:guide id="48" pos="2034">
          <p15:clr>
            <a:srgbClr val="F26B43"/>
          </p15:clr>
        </p15:guide>
        <p15:guide id="49" pos="2412">
          <p15:clr>
            <a:srgbClr val="F26B43"/>
          </p15:clr>
        </p15:guide>
        <p15:guide id="50" pos="2475">
          <p15:clr>
            <a:srgbClr val="F26B43"/>
          </p15:clr>
        </p15:guide>
        <p15:guide id="51" pos="2850">
          <p15:clr>
            <a:srgbClr val="F26B43"/>
          </p15:clr>
        </p15:guide>
        <p15:guide id="52" pos="2907">
          <p15:clr>
            <a:srgbClr val="F26B43"/>
          </p15:clr>
        </p15:guide>
        <p15:guide id="53" pos="3285">
          <p15:clr>
            <a:srgbClr val="F26B43"/>
          </p15:clr>
        </p15:guide>
        <p15:guide id="54" pos="3348">
          <p15:clr>
            <a:srgbClr val="F26B43"/>
          </p15:clr>
        </p15:guide>
        <p15:guide id="55" pos="3720">
          <p15:clr>
            <a:srgbClr val="F26B43"/>
          </p15:clr>
        </p15:guide>
        <p15:guide id="56" pos="3783">
          <p15:clr>
            <a:srgbClr val="F26B43"/>
          </p15:clr>
        </p15:guide>
        <p15:guide id="57" pos="4158">
          <p15:clr>
            <a:srgbClr val="F26B43"/>
          </p15:clr>
        </p15:guide>
        <p15:guide id="58" pos="4221">
          <p15:clr>
            <a:srgbClr val="F26B43"/>
          </p15:clr>
        </p15:guide>
        <p15:guide id="59" pos="4599">
          <p15:clr>
            <a:srgbClr val="F26B43"/>
          </p15:clr>
        </p15:guide>
        <p15:guide id="60" pos="5034">
          <p15:clr>
            <a:srgbClr val="F26B43"/>
          </p15:clr>
        </p15:guide>
        <p15:guide id="61" pos="5097">
          <p15:clr>
            <a:srgbClr val="F26B43"/>
          </p15:clr>
        </p15:guide>
        <p15:guide id="62" pos="4659">
          <p15:clr>
            <a:srgbClr val="F26B43"/>
          </p15:clr>
        </p15:guide>
        <p15:guide id="63" orient="horz" pos="2476">
          <p15:clr>
            <a:srgbClr val="F26B43"/>
          </p15:clr>
        </p15:guide>
        <p15:guide id="64" orient="horz" pos="2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savvy.com/downtown-los-angeles-tour-412350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s_Angeles_Music_Center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yrone.Spears@lacit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ife-at-work/how-to-support-employees-resuming-work-after-a-long-leave-1843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ub2SCf3q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12C80F7-1B5F-4C69-A452-EBF08696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city, river, nature&#10;&#10;Description automatically generated">
            <a:extLst>
              <a:ext uri="{FF2B5EF4-FFF2-40B4-BE49-F238E27FC236}">
                <a16:creationId xmlns:a16="http://schemas.microsoft.com/office/drawing/2014/main" id="{52060B4A-E633-FF1E-73D8-E501E0E65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68" r="1" b="1"/>
          <a:stretch/>
        </p:blipFill>
        <p:spPr>
          <a:xfrm>
            <a:off x="-5460" y="1"/>
            <a:ext cx="12197459" cy="685799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C13725-D5F5-497E-A96F-CB5C23423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934308"/>
            <a:ext cx="12191999" cy="49236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F896E-FB29-FEAE-05B3-6649907BF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4819615"/>
            <a:ext cx="6817836" cy="1264936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City of Los Angeles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Workers’ Compensation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Program and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B2FE1-EA3D-7A04-009E-22A5E2B88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516" y="4901919"/>
            <a:ext cx="3483615" cy="1100329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Dr. Tyrone Spears 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Chief Risk Officer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A33E2FF-7293-541C-270C-9388C30AE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57" y="277166"/>
            <a:ext cx="24384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D37848-C559-5C09-6100-D74BFEB719CC}"/>
              </a:ext>
            </a:extLst>
          </p:cNvPr>
          <p:cNvSpPr txBox="1"/>
          <p:nvPr/>
        </p:nvSpPr>
        <p:spPr>
          <a:xfrm>
            <a:off x="7870371" y="2928648"/>
            <a:ext cx="445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join at 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slido.com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with 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#3606098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9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lose up image of hands applauding">
            <a:extLst>
              <a:ext uri="{FF2B5EF4-FFF2-40B4-BE49-F238E27FC236}">
                <a16:creationId xmlns:a16="http://schemas.microsoft.com/office/drawing/2014/main" id="{03FAF799-E845-DBB8-9875-1F4008178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" b="15134"/>
          <a:stretch/>
        </p:blipFill>
        <p:spPr>
          <a:xfrm>
            <a:off x="-1" y="-8868"/>
            <a:ext cx="12192001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01E0F5-610E-4FD9-AB5E-070695DB1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90322" y="1290319"/>
            <a:ext cx="6858002" cy="427736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3000">
                <a:srgbClr val="000000">
                  <a:alpha val="2300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BCAA0D-5EB2-4E14-BDFE-07A3F35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80937" y="446946"/>
            <a:ext cx="6858002" cy="596410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E8FC1-DBF9-71DB-389E-45163E58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11" y="1872363"/>
            <a:ext cx="6057898" cy="4135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</a:rPr>
              <a:t>Audience Poll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5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E3B2C-07B1-DFCA-DFD8-89A944416ED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4CE9C-A2A8-753F-ECDD-3FE4C05C494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112BA-FB8A-4F3F-9B62-FD12E32DE3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What are the challenges with getting employees to return to work?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58617-1930-89DD-A05E-77B3C1D7CE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08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034EE-EF45-3191-4361-883C1AD8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dirty="0"/>
              <a:t> Three C’s of Return To Work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FB9A73-2AEA-FF85-0803-FD7903F8A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53516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44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4B80-E2FE-9B4D-19C5-6B8F30FE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At Work -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1877-732D-3BA7-658B-8DACC131B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Goal of SAW</a:t>
            </a:r>
            <a:r>
              <a:rPr lang="en-US" dirty="0"/>
              <a:t>: To keep an injured temporarily impaired worker on the job, if medically feasible.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Employees who have a temporary impairment that does not necessitate time away from the worksite may need accommodations in order to stay at work.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Employers/Claims Professional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Should involve the physician throughout the process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/>
              <a:t>Have customized forms to ensure work restrictions are clear and meaningful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Should involve the employee throughout the entire process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New position is not needed </a:t>
            </a:r>
          </a:p>
          <a:p>
            <a:pPr marL="50292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4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B8264-F5ED-BDBA-9CDC-EFB0D192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dirty="0"/>
              <a:t>Benefits of SAW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64F92D-A624-786F-F16B-DE7FFDA95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77756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00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9BA0-0DBA-9865-FF6F-8FBCAC17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Work Program – RTW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357D-DD16-2B2A-00D1-72E1283E2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Goal of RTW</a:t>
            </a:r>
            <a:r>
              <a:rPr lang="en-US" dirty="0"/>
              <a:t>: To return an injured temporarily impaired worker to the workplace as soon as   		medically feasible.</a:t>
            </a:r>
          </a:p>
          <a:p>
            <a:pPr lvl="2"/>
            <a:r>
              <a:rPr lang="en-US" dirty="0"/>
              <a:t>Employees who have been on leave (FMLA, STD/LTD, ADA, Workers Compensation, etc.) may need accommodations in order to return to work.</a:t>
            </a:r>
          </a:p>
          <a:p>
            <a:r>
              <a:rPr lang="en-US" dirty="0"/>
              <a:t>Employers/Claims Professional</a:t>
            </a:r>
          </a:p>
          <a:p>
            <a:pPr lvl="2"/>
            <a:r>
              <a:rPr lang="en-US" dirty="0"/>
              <a:t>Need clear medical documentation of work restrictions and limitation. </a:t>
            </a:r>
          </a:p>
          <a:p>
            <a:pPr lvl="4"/>
            <a:r>
              <a:rPr lang="en-US" dirty="0"/>
              <a:t>Restrictions should be bio-mechanical restrictions </a:t>
            </a:r>
          </a:p>
          <a:p>
            <a:pPr lvl="4"/>
            <a:r>
              <a:rPr lang="en-US" dirty="0"/>
              <a:t>Require doctors to address RTW at every appointment. </a:t>
            </a:r>
          </a:p>
          <a:p>
            <a:pPr lvl="2"/>
            <a:r>
              <a:rPr lang="en-US" dirty="0"/>
              <a:t>Should involve the employee throughout the entire  process</a:t>
            </a:r>
          </a:p>
          <a:p>
            <a:pPr lvl="2"/>
            <a:r>
              <a:rPr lang="en-US" dirty="0"/>
              <a:t>Should avoid any “100% restriction-free” policies</a:t>
            </a:r>
          </a:p>
          <a:p>
            <a:pPr lvl="2"/>
            <a:r>
              <a:rPr lang="en-US" dirty="0"/>
              <a:t>Avoid any ADA violations </a:t>
            </a:r>
          </a:p>
        </p:txBody>
      </p:sp>
    </p:spTree>
    <p:extLst>
      <p:ext uri="{BB962C8B-B14F-4D97-AF65-F5344CB8AC3E}">
        <p14:creationId xmlns:p14="http://schemas.microsoft.com/office/powerpoint/2010/main" val="286815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2196F-B53A-926B-A364-4C4BDC96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898392" cy="5049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Bureau of Labor Statistics reports that the likelihood of an injured employee returning to work decreases from 90% during the first month, to just 50% after 6 months. After a year, the likelihood drops down to 5%.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500" y="573971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04929EDE-F705-D02F-DFFA-AB71788DA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84" y="1073022"/>
            <a:ext cx="5820112" cy="39285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gineers in discussion on site">
            <a:extLst>
              <a:ext uri="{FF2B5EF4-FFF2-40B4-BE49-F238E27FC236}">
                <a16:creationId xmlns:a16="http://schemas.microsoft.com/office/drawing/2014/main" id="{5FF5E712-37DC-D37D-F6B2-48319EE35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2934"/>
          <a:stretch/>
        </p:blipFill>
        <p:spPr>
          <a:xfrm>
            <a:off x="3244853" y="1244600"/>
            <a:ext cx="8947148" cy="561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C31073-932A-A4A0-534B-6B479FCD5F51}"/>
              </a:ext>
            </a:extLst>
          </p:cNvPr>
          <p:cNvSpPr/>
          <p:nvPr/>
        </p:nvSpPr>
        <p:spPr>
          <a:xfrm>
            <a:off x="2813051" y="1257301"/>
            <a:ext cx="3930651" cy="5613399"/>
          </a:xfrm>
          <a:prstGeom prst="rect">
            <a:avLst/>
          </a:prstGeom>
          <a:gradFill>
            <a:gsLst>
              <a:gs pos="55000">
                <a:schemeClr val="bg1">
                  <a:alpha val="50000"/>
                </a:schemeClr>
              </a:gs>
              <a:gs pos="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to Return To Work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Aging work force – changing work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751A7-A82D-2AC1-85CE-80E5EFF8F384}"/>
              </a:ext>
            </a:extLst>
          </p:cNvPr>
          <p:cNvSpPr txBox="1"/>
          <p:nvPr/>
        </p:nvSpPr>
        <p:spPr>
          <a:xfrm>
            <a:off x="615341" y="1498601"/>
            <a:ext cx="4696887" cy="427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Aft>
                <a:spcPts val="1600"/>
              </a:spcAft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living longer (notwithstanding the opioid epidemic impact)</a:t>
            </a:r>
          </a:p>
          <a:p>
            <a:pPr defTabSz="1219170">
              <a:spcAft>
                <a:spcPts val="1600"/>
              </a:spcAft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aging workforce is working longer due to a lack of retirement resources</a:t>
            </a:r>
          </a:p>
          <a:p>
            <a:pPr marL="380990" lvl="1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retirement savings is $45,000</a:t>
            </a:r>
          </a:p>
          <a:p>
            <a:pPr defTabSz="1219170">
              <a:spcAft>
                <a:spcPts val="1600"/>
              </a:spcAft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comorbidities in older workforce create obstacles to returning to work</a:t>
            </a:r>
          </a:p>
          <a:p>
            <a:pPr defTabSz="1219170">
              <a:spcAft>
                <a:spcPts val="1600"/>
              </a:spcAft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working longer work hours, multiple jobs</a:t>
            </a:r>
          </a:p>
          <a:p>
            <a:pPr defTabSz="1219170">
              <a:spcAft>
                <a:spcPts val="1600"/>
              </a:spcAft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job security, medical coverage - union protection – less tenure, attachment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F08B0-FB7C-93CD-C32D-798CD6A04463}"/>
              </a:ext>
            </a:extLst>
          </p:cNvPr>
          <p:cNvCxnSpPr>
            <a:cxnSpLocks/>
          </p:cNvCxnSpPr>
          <p:nvPr/>
        </p:nvCxnSpPr>
        <p:spPr>
          <a:xfrm>
            <a:off x="609600" y="1257973"/>
            <a:ext cx="115824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9AA65F1-0A21-A24C-4F14-A0016471B16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4"/>
            <a:ext cx="873760" cy="500060"/>
          </a:xfrm>
        </p:spPr>
        <p:txBody>
          <a:bodyPr/>
          <a:lstStyle/>
          <a:p>
            <a:pPr defTabSz="609570">
              <a:defRPr/>
            </a:pPr>
            <a:fld id="{149BC723-2E7E-C341-B131-B70303871AAC}" type="slidenum">
              <a:rPr lang="en-US">
                <a:solidFill>
                  <a:srgbClr val="54585A">
                    <a:lumMod val="60000"/>
                    <a:lumOff val="40000"/>
                  </a:srgbClr>
                </a:solidFill>
                <a:latin typeface="Arial" panose="020B0604020202020204"/>
              </a:rPr>
              <a:pPr defTabSz="609570">
                <a:defRPr/>
              </a:pPr>
              <a:t>17</a:t>
            </a:fld>
            <a:endParaRPr lang="en-US" dirty="0">
              <a:solidFill>
                <a:srgbClr val="54585A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87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06420DA-339E-32DB-5DA1-7F4F7F641428}"/>
              </a:ext>
            </a:extLst>
          </p:cNvPr>
          <p:cNvSpPr/>
          <p:nvPr/>
        </p:nvSpPr>
        <p:spPr>
          <a:xfrm>
            <a:off x="1" y="1244600"/>
            <a:ext cx="4178300" cy="561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Return To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1BF06-51A5-0885-A039-5ED5017B11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49" y="690396"/>
            <a:ext cx="10897508" cy="486833"/>
          </a:xfrm>
        </p:spPr>
        <p:txBody>
          <a:bodyPr/>
          <a:lstStyle/>
          <a:p>
            <a:r>
              <a:rPr lang="en-US" dirty="0"/>
              <a:t>Factors hindering return to work (injured employee)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028EFA0-8E81-36E6-DDA4-DD4D946CB4A3}"/>
              </a:ext>
            </a:extLst>
          </p:cNvPr>
          <p:cNvCxnSpPr>
            <a:cxnSpLocks/>
          </p:cNvCxnSpPr>
          <p:nvPr/>
        </p:nvCxnSpPr>
        <p:spPr>
          <a:xfrm>
            <a:off x="0" y="1257973"/>
            <a:ext cx="115824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32F49DD-9D23-C9A5-B7D6-FC9F5CFACEE8}"/>
              </a:ext>
            </a:extLst>
          </p:cNvPr>
          <p:cNvSpPr txBox="1"/>
          <p:nvPr/>
        </p:nvSpPr>
        <p:spPr>
          <a:xfrm>
            <a:off x="4660901" y="1498601"/>
            <a:ext cx="6921503" cy="506048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(reduced income for employee)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Psychosocial issues (childcare, parents, commute)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employee-employer relationship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about re-injury (employee, employer)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accurate or clear instructions from the doctor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work restrictions</a:t>
            </a:r>
          </a:p>
          <a:p>
            <a:pPr marL="990575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wanting to exceed work restrictions </a:t>
            </a:r>
          </a:p>
          <a:p>
            <a:pPr marL="990575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pressure from  co-workers to exceed restrictions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147CC6D-CCEE-8197-BDF7-9898E7DF3A7D}"/>
              </a:ext>
            </a:extLst>
          </p:cNvPr>
          <p:cNvGrpSpPr/>
          <p:nvPr/>
        </p:nvGrpSpPr>
        <p:grpSpPr>
          <a:xfrm>
            <a:off x="539749" y="2290235"/>
            <a:ext cx="3098800" cy="3098800"/>
            <a:chOff x="457201" y="1717676"/>
            <a:chExt cx="2324100" cy="23241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01D902-4FC8-F205-5055-C109019F9CCB}"/>
                </a:ext>
              </a:extLst>
            </p:cNvPr>
            <p:cNvSpPr/>
            <p:nvPr/>
          </p:nvSpPr>
          <p:spPr>
            <a:xfrm>
              <a:off x="457201" y="1717676"/>
              <a:ext cx="2324100" cy="2324100"/>
            </a:xfrm>
            <a:prstGeom prst="ellipse">
              <a:avLst/>
            </a:prstGeom>
            <a:solidFill>
              <a:schemeClr val="tx2"/>
            </a:solidFill>
            <a:ln cap="rnd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575B8AE-C63D-3007-96B0-4527CF110229}"/>
                </a:ext>
              </a:extLst>
            </p:cNvPr>
            <p:cNvGrpSpPr/>
            <p:nvPr/>
          </p:nvGrpSpPr>
          <p:grpSpPr>
            <a:xfrm>
              <a:off x="627161" y="1887636"/>
              <a:ext cx="1984180" cy="1984180"/>
              <a:chOff x="-1427564" y="1834368"/>
              <a:chExt cx="1644258" cy="1644258"/>
            </a:xfrm>
          </p:grpSpPr>
          <p:sp>
            <p:nvSpPr>
              <p:cNvPr id="77" name="Arrow: Circular 76">
                <a:extLst>
                  <a:ext uri="{FF2B5EF4-FFF2-40B4-BE49-F238E27FC236}">
                    <a16:creationId xmlns:a16="http://schemas.microsoft.com/office/drawing/2014/main" id="{78439A22-9AE1-7B38-805A-4C8E1912F43C}"/>
                  </a:ext>
                </a:extLst>
              </p:cNvPr>
              <p:cNvSpPr/>
              <p:nvPr/>
            </p:nvSpPr>
            <p:spPr>
              <a:xfrm>
                <a:off x="-1427564" y="1834368"/>
                <a:ext cx="1644258" cy="1644258"/>
              </a:xfrm>
              <a:prstGeom prst="circularArrow">
                <a:avLst>
                  <a:gd name="adj1" fmla="val 5611"/>
                  <a:gd name="adj2" fmla="val 810963"/>
                  <a:gd name="adj3" fmla="val 20508639"/>
                  <a:gd name="adj4" fmla="val 2268790"/>
                  <a:gd name="adj5" fmla="val 1135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en-US" sz="1351" dirty="0">
                  <a:solidFill>
                    <a:srgbClr val="54585A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FBC1632-AC8C-9D54-157C-5A7B2CA76252}"/>
                  </a:ext>
                </a:extLst>
              </p:cNvPr>
              <p:cNvGrpSpPr/>
              <p:nvPr/>
            </p:nvGrpSpPr>
            <p:grpSpPr>
              <a:xfrm>
                <a:off x="-1156130" y="2084941"/>
                <a:ext cx="906997" cy="1164180"/>
                <a:chOff x="3862167" y="-787920"/>
                <a:chExt cx="407921" cy="523589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8CA8A39-9C43-FA50-A2CD-FB9331942073}"/>
                    </a:ext>
                  </a:extLst>
                </p:cNvPr>
                <p:cNvSpPr/>
                <p:nvPr/>
              </p:nvSpPr>
              <p:spPr>
                <a:xfrm>
                  <a:off x="3862167" y="-453212"/>
                  <a:ext cx="179385" cy="100298"/>
                </a:xfrm>
                <a:custGeom>
                  <a:avLst/>
                  <a:gdLst>
                    <a:gd name="connsiteX0" fmla="*/ 170935 w 179385"/>
                    <a:gd name="connsiteY0" fmla="*/ 76024 h 100298"/>
                    <a:gd name="connsiteX1" fmla="*/ 179317 w 179385"/>
                    <a:gd name="connsiteY1" fmla="*/ 60689 h 100298"/>
                    <a:gd name="connsiteX2" fmla="*/ 127786 w 179385"/>
                    <a:gd name="connsiteY2" fmla="*/ -80 h 100298"/>
                    <a:gd name="connsiteX3" fmla="*/ 116737 w 179385"/>
                    <a:gd name="connsiteY3" fmla="*/ 32114 h 100298"/>
                    <a:gd name="connsiteX4" fmla="*/ 15391 w 179385"/>
                    <a:gd name="connsiteY4" fmla="*/ 51164 h 100298"/>
                    <a:gd name="connsiteX5" fmla="*/ 437 w 179385"/>
                    <a:gd name="connsiteY5" fmla="*/ 77167 h 100298"/>
                    <a:gd name="connsiteX6" fmla="*/ 20535 w 179385"/>
                    <a:gd name="connsiteY6" fmla="*/ 100218 h 100298"/>
                    <a:gd name="connsiteX7" fmla="*/ 155790 w 179385"/>
                    <a:gd name="connsiteY7" fmla="*/ 87359 h 100298"/>
                    <a:gd name="connsiteX8" fmla="*/ 170935 w 179385"/>
                    <a:gd name="connsiteY8" fmla="*/ 76024 h 10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385" h="100298">
                      <a:moveTo>
                        <a:pt x="170935" y="76024"/>
                      </a:moveTo>
                      <a:lnTo>
                        <a:pt x="179317" y="60689"/>
                      </a:lnTo>
                      <a:lnTo>
                        <a:pt x="127786" y="-80"/>
                      </a:lnTo>
                      <a:lnTo>
                        <a:pt x="116737" y="32114"/>
                      </a:lnTo>
                      <a:lnTo>
                        <a:pt x="15391" y="51164"/>
                      </a:lnTo>
                      <a:cubicBezTo>
                        <a:pt x="4477" y="54717"/>
                        <a:pt x="-1982" y="65947"/>
                        <a:pt x="437" y="77167"/>
                      </a:cubicBezTo>
                      <a:cubicBezTo>
                        <a:pt x="298" y="88845"/>
                        <a:pt x="8948" y="98760"/>
                        <a:pt x="20535" y="100218"/>
                      </a:cubicBezTo>
                      <a:lnTo>
                        <a:pt x="155790" y="87359"/>
                      </a:lnTo>
                      <a:cubicBezTo>
                        <a:pt x="162490" y="86530"/>
                        <a:pt x="168251" y="82216"/>
                        <a:pt x="170935" y="760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4585A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1B76DF6D-0EF6-2C12-0281-2D6EE2849F62}"/>
                    </a:ext>
                  </a:extLst>
                </p:cNvPr>
                <p:cNvSpPr/>
                <p:nvPr/>
              </p:nvSpPr>
              <p:spPr>
                <a:xfrm>
                  <a:off x="3919451" y="-686074"/>
                  <a:ext cx="350637" cy="421743"/>
                </a:xfrm>
                <a:custGeom>
                  <a:avLst/>
                  <a:gdLst>
                    <a:gd name="connsiteX0" fmla="*/ 345394 w 350637"/>
                    <a:gd name="connsiteY0" fmla="*/ 181632 h 421743"/>
                    <a:gd name="connsiteX1" fmla="*/ 266146 w 350637"/>
                    <a:gd name="connsiteY1" fmla="*/ 128864 h 421743"/>
                    <a:gd name="connsiteX2" fmla="*/ 259383 w 350637"/>
                    <a:gd name="connsiteY2" fmla="*/ 49806 h 421743"/>
                    <a:gd name="connsiteX3" fmla="*/ 199757 w 350637"/>
                    <a:gd name="connsiteY3" fmla="*/ -9 h 421743"/>
                    <a:gd name="connsiteX4" fmla="*/ 72693 w 350637"/>
                    <a:gd name="connsiteY4" fmla="*/ 6087 h 421743"/>
                    <a:gd name="connsiteX5" fmla="*/ 52500 w 350637"/>
                    <a:gd name="connsiteY5" fmla="*/ 20850 h 421743"/>
                    <a:gd name="connsiteX6" fmla="*/ 1827 w 350637"/>
                    <a:gd name="connsiteY6" fmla="*/ 95145 h 421743"/>
                    <a:gd name="connsiteX7" fmla="*/ 11352 w 350637"/>
                    <a:gd name="connsiteY7" fmla="*/ 123054 h 421743"/>
                    <a:gd name="connsiteX8" fmla="*/ 37641 w 350637"/>
                    <a:gd name="connsiteY8" fmla="*/ 122006 h 421743"/>
                    <a:gd name="connsiteX9" fmla="*/ 91362 w 350637"/>
                    <a:gd name="connsiteY9" fmla="*/ 57807 h 421743"/>
                    <a:gd name="connsiteX10" fmla="*/ 142988 w 350637"/>
                    <a:gd name="connsiteY10" fmla="*/ 67332 h 421743"/>
                    <a:gd name="connsiteX11" fmla="*/ 91934 w 350637"/>
                    <a:gd name="connsiteY11" fmla="*/ 146295 h 421743"/>
                    <a:gd name="connsiteX12" fmla="*/ 85933 w 350637"/>
                    <a:gd name="connsiteY12" fmla="*/ 207921 h 421743"/>
                    <a:gd name="connsiteX13" fmla="*/ 158323 w 350637"/>
                    <a:gd name="connsiteY13" fmla="*/ 293646 h 421743"/>
                    <a:gd name="connsiteX14" fmla="*/ 138130 w 350637"/>
                    <a:gd name="connsiteY14" fmla="*/ 398421 h 421743"/>
                    <a:gd name="connsiteX15" fmla="*/ 157847 w 350637"/>
                    <a:gd name="connsiteY15" fmla="*/ 420519 h 421743"/>
                    <a:gd name="connsiteX16" fmla="*/ 186422 w 350637"/>
                    <a:gd name="connsiteY16" fmla="*/ 410137 h 421743"/>
                    <a:gd name="connsiteX17" fmla="*/ 224522 w 350637"/>
                    <a:gd name="connsiteY17" fmla="*/ 274692 h 421743"/>
                    <a:gd name="connsiteX18" fmla="*/ 220331 w 350637"/>
                    <a:gd name="connsiteY18" fmla="*/ 256594 h 421743"/>
                    <a:gd name="connsiteX19" fmla="*/ 167562 w 350637"/>
                    <a:gd name="connsiteY19" fmla="*/ 190967 h 421743"/>
                    <a:gd name="connsiteX20" fmla="*/ 207758 w 350637"/>
                    <a:gd name="connsiteY20" fmla="*/ 136293 h 421743"/>
                    <a:gd name="connsiteX21" fmla="*/ 211568 w 350637"/>
                    <a:gd name="connsiteY21" fmla="*/ 160677 h 421743"/>
                    <a:gd name="connsiteX22" fmla="*/ 218902 w 350637"/>
                    <a:gd name="connsiteY22" fmla="*/ 172298 h 421743"/>
                    <a:gd name="connsiteX23" fmla="*/ 323105 w 350637"/>
                    <a:gd name="connsiteY23" fmla="*/ 219066 h 421743"/>
                    <a:gd name="connsiteX24" fmla="*/ 347299 w 350637"/>
                    <a:gd name="connsiteY24" fmla="*/ 207159 h 421743"/>
                    <a:gd name="connsiteX25" fmla="*/ 345394 w 350637"/>
                    <a:gd name="connsiteY25" fmla="*/ 181632 h 42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0637" h="421743">
                      <a:moveTo>
                        <a:pt x="345394" y="181632"/>
                      </a:moveTo>
                      <a:lnTo>
                        <a:pt x="266146" y="128864"/>
                      </a:lnTo>
                      <a:cubicBezTo>
                        <a:pt x="266146" y="128864"/>
                        <a:pt x="262431" y="71714"/>
                        <a:pt x="259383" y="49806"/>
                      </a:cubicBezTo>
                      <a:cubicBezTo>
                        <a:pt x="256335" y="27899"/>
                        <a:pt x="227665" y="-1724"/>
                        <a:pt x="199757" y="-9"/>
                      </a:cubicBezTo>
                      <a:cubicBezTo>
                        <a:pt x="168038" y="1705"/>
                        <a:pt x="72693" y="6087"/>
                        <a:pt x="72693" y="6087"/>
                      </a:cubicBezTo>
                      <a:cubicBezTo>
                        <a:pt x="64051" y="7644"/>
                        <a:pt x="56605" y="13088"/>
                        <a:pt x="52500" y="20850"/>
                      </a:cubicBezTo>
                      <a:lnTo>
                        <a:pt x="1827" y="95145"/>
                      </a:lnTo>
                      <a:cubicBezTo>
                        <a:pt x="-2818" y="105509"/>
                        <a:pt x="1341" y="117691"/>
                        <a:pt x="11352" y="123054"/>
                      </a:cubicBezTo>
                      <a:cubicBezTo>
                        <a:pt x="18988" y="129788"/>
                        <a:pt x="30565" y="129321"/>
                        <a:pt x="37641" y="122006"/>
                      </a:cubicBezTo>
                      <a:lnTo>
                        <a:pt x="91362" y="57807"/>
                      </a:lnTo>
                      <a:lnTo>
                        <a:pt x="142988" y="67332"/>
                      </a:lnTo>
                      <a:lnTo>
                        <a:pt x="91934" y="146295"/>
                      </a:lnTo>
                      <a:cubicBezTo>
                        <a:pt x="85171" y="160106"/>
                        <a:pt x="71741" y="187252"/>
                        <a:pt x="85933" y="207921"/>
                      </a:cubicBezTo>
                      <a:lnTo>
                        <a:pt x="158323" y="293646"/>
                      </a:lnTo>
                      <a:lnTo>
                        <a:pt x="138130" y="398421"/>
                      </a:lnTo>
                      <a:cubicBezTo>
                        <a:pt x="138236" y="409689"/>
                        <a:pt x="146665" y="419138"/>
                        <a:pt x="157847" y="420519"/>
                      </a:cubicBezTo>
                      <a:cubicBezTo>
                        <a:pt x="173087" y="424329"/>
                        <a:pt x="184612" y="418043"/>
                        <a:pt x="186422" y="410137"/>
                      </a:cubicBezTo>
                      <a:lnTo>
                        <a:pt x="224522" y="274692"/>
                      </a:lnTo>
                      <a:cubicBezTo>
                        <a:pt x="226164" y="268339"/>
                        <a:pt x="224599" y="261576"/>
                        <a:pt x="220331" y="256594"/>
                      </a:cubicBezTo>
                      <a:lnTo>
                        <a:pt x="167562" y="190967"/>
                      </a:lnTo>
                      <a:lnTo>
                        <a:pt x="207758" y="136293"/>
                      </a:lnTo>
                      <a:lnTo>
                        <a:pt x="211568" y="160677"/>
                      </a:lnTo>
                      <a:cubicBezTo>
                        <a:pt x="212285" y="165402"/>
                        <a:pt x="214944" y="169612"/>
                        <a:pt x="218902" y="172298"/>
                      </a:cubicBezTo>
                      <a:cubicBezTo>
                        <a:pt x="246810" y="186585"/>
                        <a:pt x="323105" y="219066"/>
                        <a:pt x="323105" y="219066"/>
                      </a:cubicBezTo>
                      <a:cubicBezTo>
                        <a:pt x="333392" y="223257"/>
                        <a:pt x="343489" y="214017"/>
                        <a:pt x="347299" y="207159"/>
                      </a:cubicBezTo>
                      <a:cubicBezTo>
                        <a:pt x="352280" y="199139"/>
                        <a:pt x="351509" y="188824"/>
                        <a:pt x="345394" y="1816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4585A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53B1C50-06AE-AE86-CDFD-C5120D8B6BC4}"/>
                    </a:ext>
                  </a:extLst>
                </p:cNvPr>
                <p:cNvSpPr/>
                <p:nvPr/>
              </p:nvSpPr>
              <p:spPr>
                <a:xfrm>
                  <a:off x="4141660" y="-787920"/>
                  <a:ext cx="117919" cy="117919"/>
                </a:xfrm>
                <a:custGeom>
                  <a:avLst/>
                  <a:gdLst>
                    <a:gd name="connsiteX0" fmla="*/ -69 w 117919"/>
                    <a:gd name="connsiteY0" fmla="*/ 58784 h 117919"/>
                    <a:gd name="connsiteX1" fmla="*/ 58795 w 117919"/>
                    <a:gd name="connsiteY1" fmla="*/ 117839 h 117919"/>
                    <a:gd name="connsiteX2" fmla="*/ 117850 w 117919"/>
                    <a:gd name="connsiteY2" fmla="*/ 58974 h 117919"/>
                    <a:gd name="connsiteX3" fmla="*/ 58986 w 117919"/>
                    <a:gd name="connsiteY3" fmla="*/ -80 h 117919"/>
                    <a:gd name="connsiteX4" fmla="*/ 58891 w 117919"/>
                    <a:gd name="connsiteY4" fmla="*/ -80 h 117919"/>
                    <a:gd name="connsiteX5" fmla="*/ -69 w 117919"/>
                    <a:gd name="connsiteY5" fmla="*/ 58784 h 1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19" h="117919">
                      <a:moveTo>
                        <a:pt x="-69" y="58784"/>
                      </a:moveTo>
                      <a:cubicBezTo>
                        <a:pt x="-122" y="91346"/>
                        <a:pt x="26229" y="117787"/>
                        <a:pt x="58795" y="117839"/>
                      </a:cubicBezTo>
                      <a:cubicBezTo>
                        <a:pt x="91361" y="117891"/>
                        <a:pt x="117793" y="91537"/>
                        <a:pt x="117850" y="58974"/>
                      </a:cubicBezTo>
                      <a:cubicBezTo>
                        <a:pt x="117908" y="26412"/>
                        <a:pt x="91552" y="-28"/>
                        <a:pt x="58986" y="-80"/>
                      </a:cubicBezTo>
                      <a:cubicBezTo>
                        <a:pt x="58957" y="-80"/>
                        <a:pt x="58919" y="-80"/>
                        <a:pt x="58891" y="-80"/>
                      </a:cubicBezTo>
                      <a:cubicBezTo>
                        <a:pt x="26363" y="-80"/>
                        <a:pt x="-17" y="26259"/>
                        <a:pt x="-69" y="587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4585A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F7DF5B-171F-3F10-5BCF-0F44B595AF9F}"/>
                </a:ext>
              </a:extLst>
            </p:cNvPr>
            <p:cNvGrpSpPr/>
            <p:nvPr/>
          </p:nvGrpSpPr>
          <p:grpSpPr>
            <a:xfrm>
              <a:off x="2075610" y="2852019"/>
              <a:ext cx="593725" cy="593725"/>
              <a:chOff x="7464773" y="1123950"/>
              <a:chExt cx="593725" cy="59372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1D0EDAA-2A78-9B46-B8D5-3E8E755B58E7}"/>
                  </a:ext>
                </a:extLst>
              </p:cNvPr>
              <p:cNvSpPr/>
              <p:nvPr/>
            </p:nvSpPr>
            <p:spPr>
              <a:xfrm>
                <a:off x="7464773" y="1123950"/>
                <a:ext cx="593725" cy="59372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pPr defTabSz="1219170"/>
                <a:endParaRPr lang="en-US" sz="2400">
                  <a:solidFill>
                    <a:srgbClr val="54585A"/>
                  </a:solidFill>
                  <a:latin typeface="Arial" panose="020B0604020202020204"/>
                </a:endParaRPr>
              </a:p>
            </p:txBody>
          </p:sp>
          <p:pic>
            <p:nvPicPr>
              <p:cNvPr id="13" name="Graphic 12" descr="Warning with solid fill">
                <a:extLst>
                  <a:ext uri="{FF2B5EF4-FFF2-40B4-BE49-F238E27FC236}">
                    <a16:creationId xmlns:a16="http://schemas.microsoft.com/office/drawing/2014/main" id="{FFBA0D45-D70B-F676-B6B0-A0DF2B4B4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18834" y="1130386"/>
                <a:ext cx="485602" cy="485602"/>
              </a:xfrm>
              <a:prstGeom prst="rect">
                <a:avLst/>
              </a:prstGeom>
            </p:spPr>
          </p:pic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6D73E4-743D-BC3C-834D-04619E9076E0}"/>
              </a:ext>
            </a:extLst>
          </p:cNvPr>
          <p:cNvGrpSpPr/>
          <p:nvPr/>
        </p:nvGrpSpPr>
        <p:grpSpPr>
          <a:xfrm>
            <a:off x="609600" y="1498600"/>
            <a:ext cx="1219200" cy="1219200"/>
            <a:chOff x="457200" y="1123950"/>
            <a:chExt cx="914400" cy="914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9C4B625-A6FE-51E7-7279-51559162D834}"/>
                </a:ext>
              </a:extLst>
            </p:cNvPr>
            <p:cNvSpPr/>
            <p:nvPr/>
          </p:nvSpPr>
          <p:spPr>
            <a:xfrm>
              <a:off x="457200" y="1123950"/>
              <a:ext cx="914400" cy="914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1219170"/>
              <a:endParaRPr lang="en-US" sz="2400">
                <a:solidFill>
                  <a:srgbClr val="54585A"/>
                </a:solidFill>
                <a:latin typeface="Arial" panose="020B0604020202020204"/>
              </a:endParaRPr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897BB566-5AFA-C394-93E6-85EC314D9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6283" y="1275246"/>
              <a:ext cx="616234" cy="556322"/>
            </a:xfrm>
            <a:prstGeom prst="rect">
              <a:avLst/>
            </a:prstGeom>
          </p:spPr>
        </p:pic>
      </p:grpSp>
      <p:sp>
        <p:nvSpPr>
          <p:cNvPr id="90" name="Slide Number Placeholder 2">
            <a:extLst>
              <a:ext uri="{FF2B5EF4-FFF2-40B4-BE49-F238E27FC236}">
                <a16:creationId xmlns:a16="http://schemas.microsoft.com/office/drawing/2014/main" id="{8CA42A83-0FEA-E5C2-E41C-88A0643A26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4"/>
            <a:ext cx="873760" cy="500060"/>
          </a:xfrm>
        </p:spPr>
        <p:txBody>
          <a:bodyPr/>
          <a:lstStyle/>
          <a:p>
            <a:pPr defTabSz="609570">
              <a:defRPr/>
            </a:pPr>
            <a:fld id="{149BC723-2E7E-C341-B131-B70303871AAC}" type="slidenum">
              <a:rPr lang="en-US">
                <a:solidFill>
                  <a:srgbClr val="54585A">
                    <a:lumMod val="60000"/>
                    <a:lumOff val="40000"/>
                  </a:srgbClr>
                </a:solidFill>
                <a:latin typeface="Arial" panose="020B0604020202020204"/>
              </a:rPr>
              <a:pPr defTabSz="609570">
                <a:defRPr/>
              </a:pPr>
              <a:t>18</a:t>
            </a:fld>
            <a:endParaRPr lang="en-US" dirty="0">
              <a:solidFill>
                <a:srgbClr val="54585A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28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A43317-5DBD-D38C-76E8-9694EC97F425}"/>
              </a:ext>
            </a:extLst>
          </p:cNvPr>
          <p:cNvSpPr/>
          <p:nvPr/>
        </p:nvSpPr>
        <p:spPr>
          <a:xfrm>
            <a:off x="1" y="1244600"/>
            <a:ext cx="4178300" cy="561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6F0BD4-B5C2-D1E9-FF36-A42DE01D5E21}"/>
              </a:ext>
            </a:extLst>
          </p:cNvPr>
          <p:cNvGrpSpPr/>
          <p:nvPr/>
        </p:nvGrpSpPr>
        <p:grpSpPr>
          <a:xfrm>
            <a:off x="539749" y="2290235"/>
            <a:ext cx="3098800" cy="3098800"/>
            <a:chOff x="457201" y="1717676"/>
            <a:chExt cx="2324100" cy="232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044D93-150A-A408-7B97-8689F05FE122}"/>
                </a:ext>
              </a:extLst>
            </p:cNvPr>
            <p:cNvSpPr/>
            <p:nvPr/>
          </p:nvSpPr>
          <p:spPr>
            <a:xfrm>
              <a:off x="457201" y="1717676"/>
              <a:ext cx="2324100" cy="2324100"/>
            </a:xfrm>
            <a:prstGeom prst="ellipse">
              <a:avLst/>
            </a:prstGeom>
            <a:solidFill>
              <a:schemeClr val="tx2"/>
            </a:solidFill>
            <a:ln cap="rnd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C99C76-A35A-07FC-2997-FFB0ADBD1D4A}"/>
                </a:ext>
              </a:extLst>
            </p:cNvPr>
            <p:cNvGrpSpPr/>
            <p:nvPr/>
          </p:nvGrpSpPr>
          <p:grpSpPr>
            <a:xfrm>
              <a:off x="627161" y="1887636"/>
              <a:ext cx="1984180" cy="1984180"/>
              <a:chOff x="-1427564" y="1834368"/>
              <a:chExt cx="1644258" cy="1644258"/>
            </a:xfrm>
          </p:grpSpPr>
          <p:sp>
            <p:nvSpPr>
              <p:cNvPr id="17" name="Arrow: Circular 16">
                <a:extLst>
                  <a:ext uri="{FF2B5EF4-FFF2-40B4-BE49-F238E27FC236}">
                    <a16:creationId xmlns:a16="http://schemas.microsoft.com/office/drawing/2014/main" id="{8C4B9B1E-09C9-8286-D44D-8D4B3DC5CD37}"/>
                  </a:ext>
                </a:extLst>
              </p:cNvPr>
              <p:cNvSpPr/>
              <p:nvPr/>
            </p:nvSpPr>
            <p:spPr>
              <a:xfrm>
                <a:off x="-1427564" y="1834368"/>
                <a:ext cx="1644258" cy="1644258"/>
              </a:xfrm>
              <a:prstGeom prst="circularArrow">
                <a:avLst>
                  <a:gd name="adj1" fmla="val 5611"/>
                  <a:gd name="adj2" fmla="val 810963"/>
                  <a:gd name="adj3" fmla="val 20508639"/>
                  <a:gd name="adj4" fmla="val 2268790"/>
                  <a:gd name="adj5" fmla="val 1135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en-US" sz="1351" dirty="0">
                  <a:solidFill>
                    <a:srgbClr val="54585A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7E57AB4-9FF7-2605-7EF4-7868A75D77D8}"/>
                  </a:ext>
                </a:extLst>
              </p:cNvPr>
              <p:cNvGrpSpPr/>
              <p:nvPr/>
            </p:nvGrpSpPr>
            <p:grpSpPr>
              <a:xfrm>
                <a:off x="-1156130" y="2084941"/>
                <a:ext cx="906997" cy="1164180"/>
                <a:chOff x="3862167" y="-787920"/>
                <a:chExt cx="407921" cy="523589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7B7428F-A0CC-4DB6-9DF0-70F8AD644234}"/>
                    </a:ext>
                  </a:extLst>
                </p:cNvPr>
                <p:cNvSpPr/>
                <p:nvPr/>
              </p:nvSpPr>
              <p:spPr>
                <a:xfrm>
                  <a:off x="3862167" y="-453212"/>
                  <a:ext cx="179385" cy="100298"/>
                </a:xfrm>
                <a:custGeom>
                  <a:avLst/>
                  <a:gdLst>
                    <a:gd name="connsiteX0" fmla="*/ 170935 w 179385"/>
                    <a:gd name="connsiteY0" fmla="*/ 76024 h 100298"/>
                    <a:gd name="connsiteX1" fmla="*/ 179317 w 179385"/>
                    <a:gd name="connsiteY1" fmla="*/ 60689 h 100298"/>
                    <a:gd name="connsiteX2" fmla="*/ 127786 w 179385"/>
                    <a:gd name="connsiteY2" fmla="*/ -80 h 100298"/>
                    <a:gd name="connsiteX3" fmla="*/ 116737 w 179385"/>
                    <a:gd name="connsiteY3" fmla="*/ 32114 h 100298"/>
                    <a:gd name="connsiteX4" fmla="*/ 15391 w 179385"/>
                    <a:gd name="connsiteY4" fmla="*/ 51164 h 100298"/>
                    <a:gd name="connsiteX5" fmla="*/ 437 w 179385"/>
                    <a:gd name="connsiteY5" fmla="*/ 77167 h 100298"/>
                    <a:gd name="connsiteX6" fmla="*/ 20535 w 179385"/>
                    <a:gd name="connsiteY6" fmla="*/ 100218 h 100298"/>
                    <a:gd name="connsiteX7" fmla="*/ 155790 w 179385"/>
                    <a:gd name="connsiteY7" fmla="*/ 87359 h 100298"/>
                    <a:gd name="connsiteX8" fmla="*/ 170935 w 179385"/>
                    <a:gd name="connsiteY8" fmla="*/ 76024 h 10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385" h="100298">
                      <a:moveTo>
                        <a:pt x="170935" y="76024"/>
                      </a:moveTo>
                      <a:lnTo>
                        <a:pt x="179317" y="60689"/>
                      </a:lnTo>
                      <a:lnTo>
                        <a:pt x="127786" y="-80"/>
                      </a:lnTo>
                      <a:lnTo>
                        <a:pt x="116737" y="32114"/>
                      </a:lnTo>
                      <a:lnTo>
                        <a:pt x="15391" y="51164"/>
                      </a:lnTo>
                      <a:cubicBezTo>
                        <a:pt x="4477" y="54717"/>
                        <a:pt x="-1982" y="65947"/>
                        <a:pt x="437" y="77167"/>
                      </a:cubicBezTo>
                      <a:cubicBezTo>
                        <a:pt x="298" y="88845"/>
                        <a:pt x="8948" y="98760"/>
                        <a:pt x="20535" y="100218"/>
                      </a:cubicBezTo>
                      <a:lnTo>
                        <a:pt x="155790" y="87359"/>
                      </a:lnTo>
                      <a:cubicBezTo>
                        <a:pt x="162490" y="86530"/>
                        <a:pt x="168251" y="82216"/>
                        <a:pt x="170935" y="760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4585A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A0720F6-C2C8-9767-3EE6-80FEC97D0492}"/>
                    </a:ext>
                  </a:extLst>
                </p:cNvPr>
                <p:cNvSpPr/>
                <p:nvPr/>
              </p:nvSpPr>
              <p:spPr>
                <a:xfrm>
                  <a:off x="3919451" y="-686074"/>
                  <a:ext cx="350637" cy="421743"/>
                </a:xfrm>
                <a:custGeom>
                  <a:avLst/>
                  <a:gdLst>
                    <a:gd name="connsiteX0" fmla="*/ 345394 w 350637"/>
                    <a:gd name="connsiteY0" fmla="*/ 181632 h 421743"/>
                    <a:gd name="connsiteX1" fmla="*/ 266146 w 350637"/>
                    <a:gd name="connsiteY1" fmla="*/ 128864 h 421743"/>
                    <a:gd name="connsiteX2" fmla="*/ 259383 w 350637"/>
                    <a:gd name="connsiteY2" fmla="*/ 49806 h 421743"/>
                    <a:gd name="connsiteX3" fmla="*/ 199757 w 350637"/>
                    <a:gd name="connsiteY3" fmla="*/ -9 h 421743"/>
                    <a:gd name="connsiteX4" fmla="*/ 72693 w 350637"/>
                    <a:gd name="connsiteY4" fmla="*/ 6087 h 421743"/>
                    <a:gd name="connsiteX5" fmla="*/ 52500 w 350637"/>
                    <a:gd name="connsiteY5" fmla="*/ 20850 h 421743"/>
                    <a:gd name="connsiteX6" fmla="*/ 1827 w 350637"/>
                    <a:gd name="connsiteY6" fmla="*/ 95145 h 421743"/>
                    <a:gd name="connsiteX7" fmla="*/ 11352 w 350637"/>
                    <a:gd name="connsiteY7" fmla="*/ 123054 h 421743"/>
                    <a:gd name="connsiteX8" fmla="*/ 37641 w 350637"/>
                    <a:gd name="connsiteY8" fmla="*/ 122006 h 421743"/>
                    <a:gd name="connsiteX9" fmla="*/ 91362 w 350637"/>
                    <a:gd name="connsiteY9" fmla="*/ 57807 h 421743"/>
                    <a:gd name="connsiteX10" fmla="*/ 142988 w 350637"/>
                    <a:gd name="connsiteY10" fmla="*/ 67332 h 421743"/>
                    <a:gd name="connsiteX11" fmla="*/ 91934 w 350637"/>
                    <a:gd name="connsiteY11" fmla="*/ 146295 h 421743"/>
                    <a:gd name="connsiteX12" fmla="*/ 85933 w 350637"/>
                    <a:gd name="connsiteY12" fmla="*/ 207921 h 421743"/>
                    <a:gd name="connsiteX13" fmla="*/ 158323 w 350637"/>
                    <a:gd name="connsiteY13" fmla="*/ 293646 h 421743"/>
                    <a:gd name="connsiteX14" fmla="*/ 138130 w 350637"/>
                    <a:gd name="connsiteY14" fmla="*/ 398421 h 421743"/>
                    <a:gd name="connsiteX15" fmla="*/ 157847 w 350637"/>
                    <a:gd name="connsiteY15" fmla="*/ 420519 h 421743"/>
                    <a:gd name="connsiteX16" fmla="*/ 186422 w 350637"/>
                    <a:gd name="connsiteY16" fmla="*/ 410137 h 421743"/>
                    <a:gd name="connsiteX17" fmla="*/ 224522 w 350637"/>
                    <a:gd name="connsiteY17" fmla="*/ 274692 h 421743"/>
                    <a:gd name="connsiteX18" fmla="*/ 220331 w 350637"/>
                    <a:gd name="connsiteY18" fmla="*/ 256594 h 421743"/>
                    <a:gd name="connsiteX19" fmla="*/ 167562 w 350637"/>
                    <a:gd name="connsiteY19" fmla="*/ 190967 h 421743"/>
                    <a:gd name="connsiteX20" fmla="*/ 207758 w 350637"/>
                    <a:gd name="connsiteY20" fmla="*/ 136293 h 421743"/>
                    <a:gd name="connsiteX21" fmla="*/ 211568 w 350637"/>
                    <a:gd name="connsiteY21" fmla="*/ 160677 h 421743"/>
                    <a:gd name="connsiteX22" fmla="*/ 218902 w 350637"/>
                    <a:gd name="connsiteY22" fmla="*/ 172298 h 421743"/>
                    <a:gd name="connsiteX23" fmla="*/ 323105 w 350637"/>
                    <a:gd name="connsiteY23" fmla="*/ 219066 h 421743"/>
                    <a:gd name="connsiteX24" fmla="*/ 347299 w 350637"/>
                    <a:gd name="connsiteY24" fmla="*/ 207159 h 421743"/>
                    <a:gd name="connsiteX25" fmla="*/ 345394 w 350637"/>
                    <a:gd name="connsiteY25" fmla="*/ 181632 h 42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0637" h="421743">
                      <a:moveTo>
                        <a:pt x="345394" y="181632"/>
                      </a:moveTo>
                      <a:lnTo>
                        <a:pt x="266146" y="128864"/>
                      </a:lnTo>
                      <a:cubicBezTo>
                        <a:pt x="266146" y="128864"/>
                        <a:pt x="262431" y="71714"/>
                        <a:pt x="259383" y="49806"/>
                      </a:cubicBezTo>
                      <a:cubicBezTo>
                        <a:pt x="256335" y="27899"/>
                        <a:pt x="227665" y="-1724"/>
                        <a:pt x="199757" y="-9"/>
                      </a:cubicBezTo>
                      <a:cubicBezTo>
                        <a:pt x="168038" y="1705"/>
                        <a:pt x="72693" y="6087"/>
                        <a:pt x="72693" y="6087"/>
                      </a:cubicBezTo>
                      <a:cubicBezTo>
                        <a:pt x="64051" y="7644"/>
                        <a:pt x="56605" y="13088"/>
                        <a:pt x="52500" y="20850"/>
                      </a:cubicBezTo>
                      <a:lnTo>
                        <a:pt x="1827" y="95145"/>
                      </a:lnTo>
                      <a:cubicBezTo>
                        <a:pt x="-2818" y="105509"/>
                        <a:pt x="1341" y="117691"/>
                        <a:pt x="11352" y="123054"/>
                      </a:cubicBezTo>
                      <a:cubicBezTo>
                        <a:pt x="18988" y="129788"/>
                        <a:pt x="30565" y="129321"/>
                        <a:pt x="37641" y="122006"/>
                      </a:cubicBezTo>
                      <a:lnTo>
                        <a:pt x="91362" y="57807"/>
                      </a:lnTo>
                      <a:lnTo>
                        <a:pt x="142988" y="67332"/>
                      </a:lnTo>
                      <a:lnTo>
                        <a:pt x="91934" y="146295"/>
                      </a:lnTo>
                      <a:cubicBezTo>
                        <a:pt x="85171" y="160106"/>
                        <a:pt x="71741" y="187252"/>
                        <a:pt x="85933" y="207921"/>
                      </a:cubicBezTo>
                      <a:lnTo>
                        <a:pt x="158323" y="293646"/>
                      </a:lnTo>
                      <a:lnTo>
                        <a:pt x="138130" y="398421"/>
                      </a:lnTo>
                      <a:cubicBezTo>
                        <a:pt x="138236" y="409689"/>
                        <a:pt x="146665" y="419138"/>
                        <a:pt x="157847" y="420519"/>
                      </a:cubicBezTo>
                      <a:cubicBezTo>
                        <a:pt x="173087" y="424329"/>
                        <a:pt x="184612" y="418043"/>
                        <a:pt x="186422" y="410137"/>
                      </a:cubicBezTo>
                      <a:lnTo>
                        <a:pt x="224522" y="274692"/>
                      </a:lnTo>
                      <a:cubicBezTo>
                        <a:pt x="226164" y="268339"/>
                        <a:pt x="224599" y="261576"/>
                        <a:pt x="220331" y="256594"/>
                      </a:cubicBezTo>
                      <a:lnTo>
                        <a:pt x="167562" y="190967"/>
                      </a:lnTo>
                      <a:lnTo>
                        <a:pt x="207758" y="136293"/>
                      </a:lnTo>
                      <a:lnTo>
                        <a:pt x="211568" y="160677"/>
                      </a:lnTo>
                      <a:cubicBezTo>
                        <a:pt x="212285" y="165402"/>
                        <a:pt x="214944" y="169612"/>
                        <a:pt x="218902" y="172298"/>
                      </a:cubicBezTo>
                      <a:cubicBezTo>
                        <a:pt x="246810" y="186585"/>
                        <a:pt x="323105" y="219066"/>
                        <a:pt x="323105" y="219066"/>
                      </a:cubicBezTo>
                      <a:cubicBezTo>
                        <a:pt x="333392" y="223257"/>
                        <a:pt x="343489" y="214017"/>
                        <a:pt x="347299" y="207159"/>
                      </a:cubicBezTo>
                      <a:cubicBezTo>
                        <a:pt x="352280" y="199139"/>
                        <a:pt x="351509" y="188824"/>
                        <a:pt x="345394" y="1816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4585A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CFB3FB3B-7595-D55C-52CD-1EAC688AE455}"/>
                    </a:ext>
                  </a:extLst>
                </p:cNvPr>
                <p:cNvSpPr/>
                <p:nvPr/>
              </p:nvSpPr>
              <p:spPr>
                <a:xfrm>
                  <a:off x="4141660" y="-787920"/>
                  <a:ext cx="117919" cy="117919"/>
                </a:xfrm>
                <a:custGeom>
                  <a:avLst/>
                  <a:gdLst>
                    <a:gd name="connsiteX0" fmla="*/ -69 w 117919"/>
                    <a:gd name="connsiteY0" fmla="*/ 58784 h 117919"/>
                    <a:gd name="connsiteX1" fmla="*/ 58795 w 117919"/>
                    <a:gd name="connsiteY1" fmla="*/ 117839 h 117919"/>
                    <a:gd name="connsiteX2" fmla="*/ 117850 w 117919"/>
                    <a:gd name="connsiteY2" fmla="*/ 58974 h 117919"/>
                    <a:gd name="connsiteX3" fmla="*/ 58986 w 117919"/>
                    <a:gd name="connsiteY3" fmla="*/ -80 h 117919"/>
                    <a:gd name="connsiteX4" fmla="*/ 58891 w 117919"/>
                    <a:gd name="connsiteY4" fmla="*/ -80 h 117919"/>
                    <a:gd name="connsiteX5" fmla="*/ -69 w 117919"/>
                    <a:gd name="connsiteY5" fmla="*/ 58784 h 1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19" h="117919">
                      <a:moveTo>
                        <a:pt x="-69" y="58784"/>
                      </a:moveTo>
                      <a:cubicBezTo>
                        <a:pt x="-122" y="91346"/>
                        <a:pt x="26229" y="117787"/>
                        <a:pt x="58795" y="117839"/>
                      </a:cubicBezTo>
                      <a:cubicBezTo>
                        <a:pt x="91361" y="117891"/>
                        <a:pt x="117793" y="91537"/>
                        <a:pt x="117850" y="58974"/>
                      </a:cubicBezTo>
                      <a:cubicBezTo>
                        <a:pt x="117908" y="26412"/>
                        <a:pt x="91552" y="-28"/>
                        <a:pt x="58986" y="-80"/>
                      </a:cubicBezTo>
                      <a:cubicBezTo>
                        <a:pt x="58957" y="-80"/>
                        <a:pt x="58919" y="-80"/>
                        <a:pt x="58891" y="-80"/>
                      </a:cubicBezTo>
                      <a:cubicBezTo>
                        <a:pt x="26363" y="-80"/>
                        <a:pt x="-17" y="26259"/>
                        <a:pt x="-69" y="587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4585A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61C7D8-3670-35D4-754E-38C0DFC5C0D4}"/>
                </a:ext>
              </a:extLst>
            </p:cNvPr>
            <p:cNvGrpSpPr/>
            <p:nvPr/>
          </p:nvGrpSpPr>
          <p:grpSpPr>
            <a:xfrm>
              <a:off x="2075610" y="2852019"/>
              <a:ext cx="593725" cy="593725"/>
              <a:chOff x="7464773" y="1123950"/>
              <a:chExt cx="593725" cy="59372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33786FA-CABE-809F-6112-013E4F295675}"/>
                  </a:ext>
                </a:extLst>
              </p:cNvPr>
              <p:cNvSpPr/>
              <p:nvPr/>
            </p:nvSpPr>
            <p:spPr>
              <a:xfrm>
                <a:off x="7464773" y="1123950"/>
                <a:ext cx="593725" cy="59372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pPr defTabSz="1219170"/>
                <a:endParaRPr lang="en-US" sz="2400">
                  <a:solidFill>
                    <a:srgbClr val="54585A"/>
                  </a:solidFill>
                  <a:latin typeface="Arial" panose="020B0604020202020204"/>
                </a:endParaRPr>
              </a:p>
            </p:txBody>
          </p:sp>
          <p:pic>
            <p:nvPicPr>
              <p:cNvPr id="16" name="Graphic 15" descr="Warning with solid fill">
                <a:extLst>
                  <a:ext uri="{FF2B5EF4-FFF2-40B4-BE49-F238E27FC236}">
                    <a16:creationId xmlns:a16="http://schemas.microsoft.com/office/drawing/2014/main" id="{1B7D9E70-78FB-9DD6-9349-CE3C1C97A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18834" y="1130386"/>
                <a:ext cx="485602" cy="485602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D656E4-9AA0-08D7-DB6F-7E7F2990FAC6}"/>
              </a:ext>
            </a:extLst>
          </p:cNvPr>
          <p:cNvGrpSpPr/>
          <p:nvPr/>
        </p:nvGrpSpPr>
        <p:grpSpPr>
          <a:xfrm>
            <a:off x="609600" y="1498600"/>
            <a:ext cx="1219200" cy="1219200"/>
            <a:chOff x="457200" y="2667000"/>
            <a:chExt cx="914400" cy="91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4058F6E-2166-C319-9CAB-17247C90B5C6}"/>
                </a:ext>
              </a:extLst>
            </p:cNvPr>
            <p:cNvSpPr/>
            <p:nvPr/>
          </p:nvSpPr>
          <p:spPr>
            <a:xfrm>
              <a:off x="457200" y="2667000"/>
              <a:ext cx="914400" cy="914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1219170"/>
              <a:endParaRPr lang="en-US" sz="2400">
                <a:solidFill>
                  <a:srgbClr val="54585A"/>
                </a:solidFill>
                <a:latin typeface="Arial" panose="020B0604020202020204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C368044-F480-3618-E13A-9C1A67E1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7808" y="2824451"/>
              <a:ext cx="653184" cy="599498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DDD764E-0F54-0AA5-42D8-26695AC5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Return 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Factors hindering modified duties or transitional return work (employer)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1166B-BE07-8A94-F87E-FA0D3BDD6BD8}"/>
              </a:ext>
            </a:extLst>
          </p:cNvPr>
          <p:cNvSpPr txBox="1"/>
          <p:nvPr/>
        </p:nvSpPr>
        <p:spPr>
          <a:xfrm>
            <a:off x="4657344" y="1498600"/>
            <a:ext cx="6925059" cy="506049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incentives not aligned to encourage employers to provide light duties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financial incentives for front-line management to provide or manage transitional return-to-work programs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job which can accommodate light duties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job description for doctor to use which defines current physical job duties and requirements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Punitive return-to-work programs (make work sorting plastic paper clips)</a:t>
            </a:r>
            <a:endParaRPr lang="en-US" sz="2400" dirty="0">
              <a:solidFill>
                <a:srgbClr val="54585A"/>
              </a:solidFill>
              <a:latin typeface="Arial" panose="020B060402020202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8AAFF7-ECBF-C0E0-3C2C-D40AE222C088}"/>
              </a:ext>
            </a:extLst>
          </p:cNvPr>
          <p:cNvCxnSpPr>
            <a:cxnSpLocks/>
          </p:cNvCxnSpPr>
          <p:nvPr/>
        </p:nvCxnSpPr>
        <p:spPr>
          <a:xfrm>
            <a:off x="0" y="1257973"/>
            <a:ext cx="115824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34B5AC96-FBC1-8702-61AE-90713BD85D9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4"/>
            <a:ext cx="873760" cy="500060"/>
          </a:xfrm>
        </p:spPr>
        <p:txBody>
          <a:bodyPr/>
          <a:lstStyle/>
          <a:p>
            <a:pPr defTabSz="609570">
              <a:defRPr/>
            </a:pPr>
            <a:fld id="{149BC723-2E7E-C341-B131-B70303871AAC}" type="slidenum">
              <a:rPr lang="en-US">
                <a:solidFill>
                  <a:srgbClr val="54585A">
                    <a:lumMod val="60000"/>
                    <a:lumOff val="40000"/>
                  </a:srgbClr>
                </a:solidFill>
                <a:latin typeface="Arial" panose="020B0604020202020204"/>
              </a:rPr>
              <a:pPr defTabSz="609570">
                <a:defRPr/>
              </a:pPr>
              <a:t>19</a:t>
            </a:fld>
            <a:endParaRPr lang="en-US" dirty="0">
              <a:solidFill>
                <a:srgbClr val="54585A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3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A0B44-E22A-C69F-0C58-A54C98B5E9F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6DDF6-9F4C-CF32-7B58-783D4B828AA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9E22D7-8E08-480A-232C-3AAADA22B1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Name one word to describe Workers' Compensation!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79F0A-2126-B533-C8E9-865B6A2EDF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5B5B5B"/>
                </a:solidFill>
              </a:rPr>
              <a:t>ⓘ</a:t>
            </a:r>
            <a:r>
              <a:rPr lang="en-US" sz="1400" dirty="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90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nselor and patient">
            <a:extLst>
              <a:ext uri="{FF2B5EF4-FFF2-40B4-BE49-F238E27FC236}">
                <a16:creationId xmlns:a16="http://schemas.microsoft.com/office/drawing/2014/main" id="{11EB1CF9-FD02-C81C-D7BA-F5FA23ACA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2945" r="-6104" b="2945"/>
          <a:stretch/>
        </p:blipFill>
        <p:spPr>
          <a:xfrm>
            <a:off x="1" y="1257300"/>
            <a:ext cx="8947148" cy="561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43486B-4CF0-61F9-6872-CC656AC4FC6B}"/>
              </a:ext>
            </a:extLst>
          </p:cNvPr>
          <p:cNvSpPr/>
          <p:nvPr/>
        </p:nvSpPr>
        <p:spPr>
          <a:xfrm rot="10800000">
            <a:off x="4114800" y="1112516"/>
            <a:ext cx="5060953" cy="5758179"/>
          </a:xfrm>
          <a:prstGeom prst="rect">
            <a:avLst/>
          </a:prstGeom>
          <a:gradFill>
            <a:gsLst>
              <a:gs pos="56000">
                <a:schemeClr val="bg1">
                  <a:alpha val="50000"/>
                </a:schemeClr>
              </a:gs>
              <a:gs pos="3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1DF1F8-A075-3391-1870-806C186F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Return-to-work Negotiation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Methods to reduce lost time (employer and examiner)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BBE1F-D898-DDFE-D1FE-DC95B810B02A}"/>
              </a:ext>
            </a:extLst>
          </p:cNvPr>
          <p:cNvSpPr txBox="1"/>
          <p:nvPr/>
        </p:nvSpPr>
        <p:spPr>
          <a:xfrm>
            <a:off x="5899148" y="1498600"/>
            <a:ext cx="6215443" cy="485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care and concern </a:t>
            </a:r>
          </a:p>
          <a:p>
            <a:pPr marL="725470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empathic – put yourself in their shoes</a:t>
            </a:r>
          </a:p>
          <a:p>
            <a:pPr defTabSz="1219170">
              <a:spcAft>
                <a:spcPts val="800"/>
              </a:spcAft>
            </a:pPr>
            <a:r>
              <a:rPr 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 employee prompt medical care if needed</a:t>
            </a:r>
          </a:p>
          <a:p>
            <a:pPr marL="725470" lvl="1" indent="-380990" defTabSz="121917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them select a medical provider</a:t>
            </a:r>
          </a:p>
          <a:p>
            <a:pPr marL="725470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physician's form, pamphlet, and pharmacy information</a:t>
            </a:r>
          </a:p>
          <a:p>
            <a:pPr defTabSz="1219170">
              <a:spcAft>
                <a:spcPts val="800"/>
              </a:spcAft>
            </a:pPr>
            <a:r>
              <a:rPr 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accident</a:t>
            </a:r>
          </a:p>
          <a:p>
            <a:pPr marL="685783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forms and report claim</a:t>
            </a:r>
          </a:p>
          <a:p>
            <a:pPr defTabSz="1219170">
              <a:spcAft>
                <a:spcPts val="800"/>
              </a:spcAft>
            </a:pPr>
            <a:r>
              <a:rPr lang="en-US" alt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light duty </a:t>
            </a:r>
          </a:p>
          <a:p>
            <a:pPr defTabSz="1219170">
              <a:spcAft>
                <a:spcPts val="800"/>
              </a:spcAft>
            </a:pPr>
            <a:r>
              <a:rPr lang="en-US" alt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the disconnect</a:t>
            </a:r>
          </a:p>
          <a:p>
            <a:pPr marL="685783" lvl="2" indent="-380990" defTabSz="1219170">
              <a:buFont typeface="Arial" panose="020B0604020202020204" pitchFamily="34" charset="0"/>
              <a:buChar char="•"/>
            </a:pPr>
            <a:r>
              <a:rPr lang="en-US" alt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calls, cards</a:t>
            </a:r>
          </a:p>
          <a:p>
            <a:pPr marL="685783" lvl="2" indent="-380990" defTabSz="1219170">
              <a:buFont typeface="Arial" panose="020B0604020202020204" pitchFamily="34" charset="0"/>
              <a:buChar char="•"/>
            </a:pPr>
            <a:r>
              <a:rPr lang="en-US" alt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them to visit</a:t>
            </a:r>
          </a:p>
          <a:p>
            <a:pPr marL="685783" lvl="2" indent="-380990" defTabSz="1219170">
              <a:buFont typeface="Arial" panose="020B0604020202020204" pitchFamily="34" charset="0"/>
              <a:buChar char="•"/>
            </a:pPr>
            <a:r>
              <a:rPr lang="en-US" altLang="en-US" sz="1867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them engaged</a:t>
            </a:r>
            <a:endParaRPr lang="en-US" sz="1867" dirty="0">
              <a:solidFill>
                <a:srgbClr val="54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516B69-086E-ACDF-4272-5E438DD670D4}"/>
              </a:ext>
            </a:extLst>
          </p:cNvPr>
          <p:cNvCxnSpPr>
            <a:cxnSpLocks/>
          </p:cNvCxnSpPr>
          <p:nvPr/>
        </p:nvCxnSpPr>
        <p:spPr>
          <a:xfrm>
            <a:off x="0" y="1257973"/>
            <a:ext cx="11582403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71477A7-26CC-4DDE-D978-F7D25154BA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4"/>
            <a:ext cx="873760" cy="500060"/>
          </a:xfrm>
        </p:spPr>
        <p:txBody>
          <a:bodyPr/>
          <a:lstStyle/>
          <a:p>
            <a:pPr defTabSz="609570">
              <a:defRPr/>
            </a:pPr>
            <a:fld id="{149BC723-2E7E-C341-B131-B70303871AAC}" type="slidenum">
              <a:rPr lang="en-US">
                <a:solidFill>
                  <a:srgbClr val="54585A">
                    <a:lumMod val="60000"/>
                    <a:lumOff val="40000"/>
                  </a:srgbClr>
                </a:solidFill>
                <a:latin typeface="Arial" panose="020B0604020202020204"/>
              </a:rPr>
              <a:pPr defTabSz="609570">
                <a:defRPr/>
              </a:pPr>
              <a:t>20</a:t>
            </a:fld>
            <a:endParaRPr lang="en-US" dirty="0">
              <a:solidFill>
                <a:srgbClr val="54585A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46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31 L 4.72222E-6 -2.7160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man with tablet in warehouse">
            <a:extLst>
              <a:ext uri="{FF2B5EF4-FFF2-40B4-BE49-F238E27FC236}">
                <a16:creationId xmlns:a16="http://schemas.microsoft.com/office/drawing/2014/main" id="{377C7306-B198-1A1B-A0C8-3A398381C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/>
        </p:blipFill>
        <p:spPr>
          <a:xfrm>
            <a:off x="1" y="1257300"/>
            <a:ext cx="8947148" cy="5613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F6A995-5A72-97E0-5946-3727B5AEE2E1}"/>
              </a:ext>
            </a:extLst>
          </p:cNvPr>
          <p:cNvSpPr/>
          <p:nvPr/>
        </p:nvSpPr>
        <p:spPr>
          <a:xfrm rot="10800000">
            <a:off x="3073398" y="1244599"/>
            <a:ext cx="6311900" cy="5626087"/>
          </a:xfrm>
          <a:prstGeom prst="rect">
            <a:avLst/>
          </a:prstGeom>
          <a:gradFill>
            <a:gsLst>
              <a:gs pos="56000">
                <a:schemeClr val="bg1">
                  <a:alpha val="50000"/>
                </a:schemeClr>
              </a:gs>
              <a:gs pos="3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E998BB-63A8-58A2-E9AF-258EA9B82DCA}"/>
              </a:ext>
            </a:extLst>
          </p:cNvPr>
          <p:cNvCxnSpPr>
            <a:cxnSpLocks/>
          </p:cNvCxnSpPr>
          <p:nvPr/>
        </p:nvCxnSpPr>
        <p:spPr>
          <a:xfrm>
            <a:off x="0" y="1257973"/>
            <a:ext cx="11582403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D4EBDD9-32E5-934F-16F5-56D706DE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Return-to-work Negotiation Best Practices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780ABB-D827-54A7-0B67-0285287B66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Methods to reduce lost time (employer and examiner)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FAC46-88BA-90F3-1D26-CFD8079A86C1}"/>
              </a:ext>
            </a:extLst>
          </p:cNvPr>
          <p:cNvSpPr txBox="1"/>
          <p:nvPr/>
        </p:nvSpPr>
        <p:spPr>
          <a:xfrm>
            <a:off x="5899149" y="1507994"/>
            <a:ext cx="5683255" cy="468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Aft>
                <a:spcPts val="1600"/>
              </a:spcAft>
              <a:buClr>
                <a:srgbClr val="FF6600"/>
              </a:buClr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relationship with your </a:t>
            </a:r>
            <a:b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providers</a:t>
            </a:r>
          </a:p>
          <a:p>
            <a:pPr defTabSz="1219170">
              <a:spcAft>
                <a:spcPts val="1600"/>
              </a:spcAft>
              <a:buClr>
                <a:srgbClr val="FF6600"/>
              </a:buClr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the facility  </a:t>
            </a:r>
          </a:p>
          <a:p>
            <a:pPr defTabSz="1219170">
              <a:spcAft>
                <a:spcPts val="1600"/>
              </a:spcAft>
              <a:buClr>
                <a:srgbClr val="FF6600"/>
              </a:buClr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your light-duty program</a:t>
            </a:r>
          </a:p>
          <a:p>
            <a:pPr defTabSz="1219170">
              <a:spcAft>
                <a:spcPts val="1600"/>
              </a:spcAft>
              <a:buClr>
                <a:srgbClr val="FF6600"/>
              </a:buClr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expectations</a:t>
            </a:r>
          </a:p>
          <a:p>
            <a:pPr marL="380990" lvl="1" indent="-380990" defTabSz="121917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employer want</a:t>
            </a:r>
          </a:p>
          <a:p>
            <a:pPr marL="380990" lvl="1" indent="-380990" defTabSz="121917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injured employee want</a:t>
            </a:r>
          </a:p>
          <a:p>
            <a:pPr marL="380990" lvl="1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doctor want </a:t>
            </a:r>
          </a:p>
          <a:p>
            <a:pPr defTabSz="1219170">
              <a:spcAft>
                <a:spcPts val="1600"/>
              </a:spcAft>
              <a:buClr>
                <a:srgbClr val="FF6600"/>
              </a:buClr>
            </a:pPr>
            <a:r>
              <a:rPr lang="en-US" sz="24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care, at the right time, with the right provider for the right outcomes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219109E-EB1E-BBE5-2269-E523171D625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560" y="6262694"/>
            <a:ext cx="873760" cy="500060"/>
          </a:xfrm>
        </p:spPr>
        <p:txBody>
          <a:bodyPr/>
          <a:lstStyle/>
          <a:p>
            <a:pPr defTabSz="609570">
              <a:defRPr/>
            </a:pPr>
            <a:fld id="{149BC723-2E7E-C341-B131-B70303871AAC}" type="slidenum">
              <a:rPr lang="en-US">
                <a:solidFill>
                  <a:srgbClr val="54585A">
                    <a:lumMod val="60000"/>
                    <a:lumOff val="40000"/>
                  </a:srgbClr>
                </a:solidFill>
                <a:latin typeface="Arial" panose="020B0604020202020204"/>
              </a:rPr>
              <a:pPr defTabSz="609570">
                <a:defRPr/>
              </a:pPr>
              <a:t>21</a:t>
            </a:fld>
            <a:endParaRPr lang="en-US" dirty="0">
              <a:solidFill>
                <a:srgbClr val="54585A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1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26A08-76F4-A2AC-F26B-A1AEF1DB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dirty="0"/>
              <a:t>City of Los Angeles SAW/RTW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55ED79-9BF2-41BB-EA58-DA43D4DD2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49054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57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D9195-5327-C121-644B-BC3546CA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Employee Roadmap Sample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E1436-6FE9-8F88-FFBF-CCEB45FDB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15" r="1470" b="8072"/>
          <a:stretch/>
        </p:blipFill>
        <p:spPr>
          <a:xfrm>
            <a:off x="4697052" y="729345"/>
            <a:ext cx="6923447" cy="555119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0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8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0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32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B34E1-1565-23D3-70C2-D2C57382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Specialized Work Status Form</a:t>
            </a:r>
          </a:p>
        </p:txBody>
      </p:sp>
      <p:cxnSp>
        <p:nvCxnSpPr>
          <p:cNvPr id="45" name="Straight Connector 34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BF8AD-202E-A2C9-BC25-90B5364CF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40" t="20671" r="22517" b="6665"/>
          <a:stretch/>
        </p:blipFill>
        <p:spPr>
          <a:xfrm>
            <a:off x="6077750" y="852352"/>
            <a:ext cx="4162050" cy="5148367"/>
          </a:xfrm>
          <a:prstGeom prst="rect">
            <a:avLst/>
          </a:prstGeom>
        </p:spPr>
      </p:pic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7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12C80F7-1B5F-4C69-A452-EBF08696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9F5DFF90-F403-18A9-1150-68FB5027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5" r="6108" b="1"/>
          <a:stretch/>
        </p:blipFill>
        <p:spPr>
          <a:xfrm>
            <a:off x="-5460" y="1"/>
            <a:ext cx="12197459" cy="68579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C13725-D5F5-497E-A96F-CB5C23423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934308"/>
            <a:ext cx="12191999" cy="49236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B8955-60E8-67D3-CB74-199130F6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819615"/>
            <a:ext cx="6817836" cy="1264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Questions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09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30764-1486-0BC7-BE82-AC3A90BB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51" y="784857"/>
            <a:ext cx="3562038" cy="5151580"/>
          </a:xfrm>
        </p:spPr>
        <p:txBody>
          <a:bodyPr anchor="t">
            <a:normAutofit/>
          </a:bodyPr>
          <a:lstStyle/>
          <a:p>
            <a:r>
              <a:rPr lang="en-US" dirty="0"/>
              <a:t>Thank You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sky, hall&#10;&#10;Description automatically generated">
            <a:extLst>
              <a:ext uri="{FF2B5EF4-FFF2-40B4-BE49-F238E27FC236}">
                <a16:creationId xmlns:a16="http://schemas.microsoft.com/office/drawing/2014/main" id="{39EF2363-5691-B84E-1210-F570417CB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52375" y="891399"/>
            <a:ext cx="6279991" cy="30143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BCBB-7CA4-AC5D-7B38-BF3526D6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255" y="4225693"/>
            <a:ext cx="6933055" cy="177505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Dr. Tyrone Spears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City of Los Angeles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Chief Risk Officer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hlinkClick r:id="rId4"/>
              </a:rPr>
              <a:t>Tyrone.Spears@lacity.org</a:t>
            </a:r>
            <a:endParaRPr lang="en-U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213-473-3378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1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DF64C-6D3D-1677-B432-031B73AD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dirty="0"/>
              <a:t>City of Los Angeles Program Overview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0D658D-F8A5-CC85-9EE5-6CA49C075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63647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43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lose up image of hands applauding">
            <a:extLst>
              <a:ext uri="{FF2B5EF4-FFF2-40B4-BE49-F238E27FC236}">
                <a16:creationId xmlns:a16="http://schemas.microsoft.com/office/drawing/2014/main" id="{E9C7CA11-CF25-9E94-9DDC-60A597775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" b="15134"/>
          <a:stretch/>
        </p:blipFill>
        <p:spPr>
          <a:xfrm>
            <a:off x="-1" y="10"/>
            <a:ext cx="12192001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01E0F5-610E-4FD9-AB5E-070695DB1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90322" y="1290319"/>
            <a:ext cx="6858002" cy="427736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3000">
                <a:srgbClr val="000000">
                  <a:alpha val="2300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BCAA0D-5EB2-4E14-BDFE-07A3F35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80937" y="446946"/>
            <a:ext cx="6858002" cy="596410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8D329-5FF9-D5C1-3D35-ABC0BD53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11" y="1872363"/>
            <a:ext cx="6057898" cy="4135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</a:rPr>
              <a:t>Audience Poll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9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40C64-4CBF-D174-1BE5-9DB0E6E0E4A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D0180-55E2-56E2-0DCA-585928E7CA7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BAA132-9CFA-1A34-8C5C-83E974229B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How many open Workers' Compensation Claims does the City of LA have?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FE8FE-7C6A-90B2-6208-5723F811D2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7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BAD0A-D8D1-40C4-D3FF-F3CDCD29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sz="3400" dirty="0"/>
              <a:t>How Much Do We Spend on Worker’s Compensation?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3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18C005-3F7C-25E5-D928-C6C05FCA7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74208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97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593B728-EF8E-4747-9825-F8D7FEEE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1F7E-063B-5D4C-AE05-5508B687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3863"/>
            <a:ext cx="3448812" cy="5048339"/>
          </a:xfrm>
        </p:spPr>
        <p:txBody>
          <a:bodyPr anchor="t">
            <a:normAutofit/>
          </a:bodyPr>
          <a:lstStyle/>
          <a:p>
            <a:r>
              <a:rPr lang="en-US" dirty="0"/>
              <a:t>Advocacy Model – Employee Centric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38B8C1-129C-418D-BEA5-984B1F6A3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E0F901-22C5-405D-919A-D48167CE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7C62E1-2E42-4DD6-9ECF-39FB001D5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237C896-403B-BD43-E5F8-EDED30AB2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62452"/>
              </p:ext>
            </p:extLst>
          </p:nvPr>
        </p:nvGraphicFramePr>
        <p:xfrm>
          <a:off x="4869180" y="899033"/>
          <a:ext cx="6762434" cy="50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28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12C80F7-1B5F-4C69-A452-EBF08696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keyboard, computer, electronics&#10;&#10;Description automatically generated">
            <a:extLst>
              <a:ext uri="{FF2B5EF4-FFF2-40B4-BE49-F238E27FC236}">
                <a16:creationId xmlns:a16="http://schemas.microsoft.com/office/drawing/2014/main" id="{E893FB54-46F7-49A1-D24F-01738E7D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46"/>
          <a:stretch/>
        </p:blipFill>
        <p:spPr>
          <a:xfrm>
            <a:off x="-5460" y="1"/>
            <a:ext cx="12197459" cy="6857998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DC13725-D5F5-497E-A96F-CB5C23423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934308"/>
            <a:ext cx="12191999" cy="49236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D0226-8BCE-2AB3-31D0-C7B15A9E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819615"/>
            <a:ext cx="6817836" cy="126493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Return To Work Strategies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551B-95C3-8E81-27ED-11A753AF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Work or Attend Game Show?</a:t>
            </a:r>
          </a:p>
        </p:txBody>
      </p:sp>
      <p:pic>
        <p:nvPicPr>
          <p:cNvPr id="4" name="Online Media 3" title="Caught on the 'Price Is Right': Workers Compensation Fraud">
            <a:hlinkClick r:id="" action="ppaction://media"/>
            <a:extLst>
              <a:ext uri="{FF2B5EF4-FFF2-40B4-BE49-F238E27FC236}">
                <a16:creationId xmlns:a16="http://schemas.microsoft.com/office/drawing/2014/main" id="{E4C51A59-885F-C895-9704-4E9C3582A0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1600" y="2076450"/>
            <a:ext cx="6919913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8ed8bc14-9958-4ae5-88f6-9d89348cbd3c"/>
  <p:tag name="SLIDO_EVENT_SECTION_UUID" val="5ae1661f-46bc-4266-b1ed-06d0eb2f38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I1NjA0Mzd9"/>
  <p:tag name="SLIDO_TYPE" val="SlidoPoll"/>
  <p:tag name="SLIDO_POLL_UUID" val="0e7aa348-b7ee-4bd3-897e-ef869ca39119"/>
  <p:tag name="SLIDO_TIMELINE" val="W3sicG9sbFF1ZXN0aW9uVXVpZCI6ImQ1NjAyZmFiLTYxZGItNDgzMi1iMGI1LWI3ODhiMjJkNGM4NS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I1NjQ5NzV9"/>
  <p:tag name="SLIDO_TYPE" val="SlidoPoll"/>
  <p:tag name="SLIDO_POLL_UUID" val="45d7b1e7-fdf3-4ae1-97f4-e7aa78c70702"/>
  <p:tag name="SLIDO_TIMELINE" val="W3sicG9sbFF1ZXN0aW9uVXVpZCI6ImU1NzQ0Mjg3LTczYjYtNDg3OS05YjQyLTMyZDQ5YzZhNWE3M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I1NTg1MDl9"/>
  <p:tag name="SLIDO_TYPE" val="SlidoPoll"/>
  <p:tag name="SLIDO_POLL_UUID" val="1d1273a9-e21d-4758-bb10-727329ea1a14"/>
  <p:tag name="SLIDO_TIMELINE" val="W3sicG9sbFF1ZXN0aW9uVXVpZCI6IjFjMDQ3OTVjLTVlNmUtNGNkZS1hM2NhLTcyOTViYzY0MzlmYS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2.xml><?xml version="1.0" encoding="utf-8"?>
<a:theme xmlns:a="http://schemas.openxmlformats.org/drawingml/2006/main" name="2022 Concentra Template - Widescreen">
  <a:themeElements>
    <a:clrScheme name="Concentra">
      <a:dk1>
        <a:srgbClr val="54585A"/>
      </a:dk1>
      <a:lt1>
        <a:sysClr val="window" lastClr="FFFFFF"/>
      </a:lt1>
      <a:dk2>
        <a:srgbClr val="002855"/>
      </a:dk2>
      <a:lt2>
        <a:srgbClr val="7DA1C4"/>
      </a:lt2>
      <a:accent1>
        <a:srgbClr val="ED8B00"/>
      </a:accent1>
      <a:accent2>
        <a:srgbClr val="236192"/>
      </a:accent2>
      <a:accent3>
        <a:srgbClr val="FFCD00"/>
      </a:accent3>
      <a:accent4>
        <a:srgbClr val="789D4A"/>
      </a:accent4>
      <a:accent5>
        <a:srgbClr val="006C67"/>
      </a:accent5>
      <a:accent6>
        <a:srgbClr val="5D285F"/>
      </a:accent6>
      <a:hlink>
        <a:srgbClr val="0563C1"/>
      </a:hlink>
      <a:folHlink>
        <a:srgbClr val="4B15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cap="rnd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40000"/>
              <a:lumOff val="6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spcAft>
            <a:spcPts val="600"/>
          </a:spcAft>
          <a:defRPr sz="1200" dirty="0" err="1" smtClean="0"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1023</Words>
  <Application>Microsoft Office PowerPoint</Application>
  <PresentationFormat>Widescreen</PresentationFormat>
  <Paragraphs>142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Batang</vt:lpstr>
      <vt:lpstr>Aptos</vt:lpstr>
      <vt:lpstr>Arial</vt:lpstr>
      <vt:lpstr>Arial Black</vt:lpstr>
      <vt:lpstr>Avenir Next LT Pro Light</vt:lpstr>
      <vt:lpstr>Roboto</vt:lpstr>
      <vt:lpstr>Segoe UI</vt:lpstr>
      <vt:lpstr>Wingdings</vt:lpstr>
      <vt:lpstr>AlignmentVTI</vt:lpstr>
      <vt:lpstr>2022 Concentra Template - Widescreen</vt:lpstr>
      <vt:lpstr>City of Los Angeles  Workers’ Compensation Program and Strategies</vt:lpstr>
      <vt:lpstr>PowerPoint Presentation</vt:lpstr>
      <vt:lpstr>City of Los Angeles Program Overview </vt:lpstr>
      <vt:lpstr>Audience Poll</vt:lpstr>
      <vt:lpstr>PowerPoint Presentation</vt:lpstr>
      <vt:lpstr>How Much Do We Spend on Worker’s Compensation?</vt:lpstr>
      <vt:lpstr>Advocacy Model – Employee Centric   </vt:lpstr>
      <vt:lpstr> Return To Work Strategies </vt:lpstr>
      <vt:lpstr>Return To Work or Attend Game Show?</vt:lpstr>
      <vt:lpstr>Audience Poll</vt:lpstr>
      <vt:lpstr>PowerPoint Presentation</vt:lpstr>
      <vt:lpstr> Three C’s of Return To Work </vt:lpstr>
      <vt:lpstr>Stay At Work - SAW</vt:lpstr>
      <vt:lpstr>Benefits of SAW </vt:lpstr>
      <vt:lpstr>Return To Work Program – RTW </vt:lpstr>
      <vt:lpstr>Bureau of Labor Statistics reports that the likelihood of an injured employee returning to work decreases from 90% during the first month, to just 50% after 6 months. After a year, the likelihood drops down to 5%.</vt:lpstr>
      <vt:lpstr>Barriers to Return To Work</vt:lpstr>
      <vt:lpstr>Barriers to Return To Work</vt:lpstr>
      <vt:lpstr>Barriers to Return To Work</vt:lpstr>
      <vt:lpstr>Return-to-work Negotiation Best Practices</vt:lpstr>
      <vt:lpstr>Return-to-work Negotiation Best Practices</vt:lpstr>
      <vt:lpstr>City of Los Angeles SAW/RTW Strategies</vt:lpstr>
      <vt:lpstr>Employee Roadmap Sample</vt:lpstr>
      <vt:lpstr>Specialized Work Status Form</vt:lpstr>
      <vt:lpstr>Questions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Los Angeles  Workers’ Compensation Program and Strategies</dc:title>
  <dc:creator>Tyrone Spears</dc:creator>
  <cp:lastModifiedBy>Poole, Nick</cp:lastModifiedBy>
  <cp:revision>2</cp:revision>
  <dcterms:created xsi:type="dcterms:W3CDTF">2023-03-05T03:17:24Z</dcterms:created>
  <dcterms:modified xsi:type="dcterms:W3CDTF">2025-08-27T15:18:36Z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