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5"/>
  </p:sldMasterIdLst>
  <p:notesMasterIdLst>
    <p:notesMasterId r:id="rId24"/>
  </p:notesMasterIdLst>
  <p:handoutMasterIdLst>
    <p:handoutMasterId r:id="rId25"/>
  </p:handoutMasterIdLst>
  <p:sldIdLst>
    <p:sldId id="264" r:id="rId6"/>
    <p:sldId id="269" r:id="rId7"/>
    <p:sldId id="274" r:id="rId8"/>
    <p:sldId id="263" r:id="rId9"/>
    <p:sldId id="282" r:id="rId10"/>
    <p:sldId id="270" r:id="rId11"/>
    <p:sldId id="283" r:id="rId12"/>
    <p:sldId id="284" r:id="rId13"/>
    <p:sldId id="279" r:id="rId14"/>
    <p:sldId id="265" r:id="rId15"/>
    <p:sldId id="272" r:id="rId16"/>
    <p:sldId id="273" r:id="rId17"/>
    <p:sldId id="277" r:id="rId18"/>
    <p:sldId id="286" r:id="rId19"/>
    <p:sldId id="268" r:id="rId20"/>
    <p:sldId id="288" r:id="rId21"/>
    <p:sldId id="275" r:id="rId22"/>
    <p:sldId id="266"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92D050"/>
    <a:srgbClr val="217CBA"/>
    <a:srgbClr val="003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19" autoAdjust="0"/>
    <p:restoredTop sz="63789" autoAdjust="0"/>
  </p:normalViewPr>
  <p:slideViewPr>
    <p:cSldViewPr snapToGrid="0">
      <p:cViewPr varScale="1">
        <p:scale>
          <a:sx n="50" d="100"/>
          <a:sy n="50" d="100"/>
        </p:scale>
        <p:origin x="1814" y="34"/>
      </p:cViewPr>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C416F6D4-E34F-469A-9031-0886FF8B1EF6}">
      <dgm:prSet/>
      <dgm:spPr/>
      <dgm:t>
        <a:bodyPr/>
        <a:lstStyle/>
        <a:p>
          <a:pPr>
            <a:defRPr b="1"/>
          </a:pPr>
          <a:r>
            <a:rPr lang="en-US"/>
            <a:t>2050 B.C. </a:t>
          </a:r>
        </a:p>
      </dgm:t>
    </dgm:pt>
    <dgm:pt modelId="{B155362F-A5D2-4C73-800A-F9523FF59A5C}" type="parTrans" cxnId="{C2F8CCAE-4682-4C2E-B9BB-0E1CAAFC16BE}">
      <dgm:prSet/>
      <dgm:spPr/>
      <dgm:t>
        <a:bodyPr/>
        <a:lstStyle/>
        <a:p>
          <a:endParaRPr lang="en-US"/>
        </a:p>
      </dgm:t>
    </dgm:pt>
    <dgm:pt modelId="{E46E65AD-491D-45EF-9F3F-98CE280AC81B}" type="sibTrans" cxnId="{C2F8CCAE-4682-4C2E-B9BB-0E1CAAFC16BE}">
      <dgm:prSet/>
      <dgm:spPr/>
      <dgm:t>
        <a:bodyPr/>
        <a:lstStyle/>
        <a:p>
          <a:endParaRPr lang="en-US"/>
        </a:p>
      </dgm:t>
    </dgm:pt>
    <dgm:pt modelId="{B712FF3D-3E94-44E1-9857-B340B6AD4BC5}">
      <dgm:prSet/>
      <dgm:spPr/>
      <dgm:t>
        <a:bodyPr/>
        <a:lstStyle/>
        <a:p>
          <a:r>
            <a:rPr lang="en-US"/>
            <a:t>Ancient Sumeria city law provides compensation for specific injuries.</a:t>
          </a:r>
        </a:p>
      </dgm:t>
    </dgm:pt>
    <dgm:pt modelId="{CDE8869E-622B-41A4-96B3-7734ED486648}" type="parTrans" cxnId="{F65D6D0E-83DE-4450-AD0A-8A851B40BE37}">
      <dgm:prSet/>
      <dgm:spPr/>
      <dgm:t>
        <a:bodyPr/>
        <a:lstStyle/>
        <a:p>
          <a:endParaRPr lang="en-US"/>
        </a:p>
      </dgm:t>
    </dgm:pt>
    <dgm:pt modelId="{A88B0996-4134-445F-BB3E-BE7C19E07CCE}" type="sibTrans" cxnId="{F65D6D0E-83DE-4450-AD0A-8A851B40BE37}">
      <dgm:prSet/>
      <dgm:spPr/>
      <dgm:t>
        <a:bodyPr/>
        <a:lstStyle/>
        <a:p>
          <a:endParaRPr lang="en-US"/>
        </a:p>
      </dgm:t>
    </dgm:pt>
    <dgm:pt modelId="{B3F44F53-B10E-4DD4-8448-35D6A0ED650E}">
      <dgm:prSet/>
      <dgm:spPr/>
      <dgm:t>
        <a:bodyPr/>
        <a:lstStyle/>
        <a:p>
          <a:pPr>
            <a:defRPr b="1"/>
          </a:pPr>
          <a:r>
            <a:rPr lang="en-US"/>
            <a:t>1750 B.C. </a:t>
          </a:r>
        </a:p>
      </dgm:t>
    </dgm:pt>
    <dgm:pt modelId="{660193D6-48C5-466D-9A40-D05FD6DA49C2}" type="parTrans" cxnId="{FD9C6148-7B43-49B9-9E34-1F1395736A15}">
      <dgm:prSet/>
      <dgm:spPr/>
      <dgm:t>
        <a:bodyPr/>
        <a:lstStyle/>
        <a:p>
          <a:endParaRPr lang="en-US"/>
        </a:p>
      </dgm:t>
    </dgm:pt>
    <dgm:pt modelId="{B439B2B0-002C-4078-8761-DBE1210321B9}" type="sibTrans" cxnId="{FD9C6148-7B43-49B9-9E34-1F1395736A15}">
      <dgm:prSet/>
      <dgm:spPr/>
      <dgm:t>
        <a:bodyPr/>
        <a:lstStyle/>
        <a:p>
          <a:endParaRPr lang="en-US"/>
        </a:p>
      </dgm:t>
    </dgm:pt>
    <dgm:pt modelId="{9D0A8ECC-B9E2-4DED-93B0-75C56E395063}">
      <dgm:prSet/>
      <dgm:spPr/>
      <dgm:t>
        <a:bodyPr/>
        <a:lstStyle/>
        <a:p>
          <a:r>
            <a:rPr lang="en-US" dirty="0"/>
            <a:t>Code of the Hammurabi similar compensation awards.</a:t>
          </a:r>
        </a:p>
      </dgm:t>
    </dgm:pt>
    <dgm:pt modelId="{36F48B9C-D4D1-40A6-BF50-BEA9A9045007}" type="parTrans" cxnId="{06919BC6-3AFD-4389-BAA3-C33AAEA91A10}">
      <dgm:prSet/>
      <dgm:spPr/>
      <dgm:t>
        <a:bodyPr/>
        <a:lstStyle/>
        <a:p>
          <a:endParaRPr lang="en-US"/>
        </a:p>
      </dgm:t>
    </dgm:pt>
    <dgm:pt modelId="{14893263-B7B3-4829-A259-FCA3B323AE19}" type="sibTrans" cxnId="{06919BC6-3AFD-4389-BAA3-C33AAEA91A10}">
      <dgm:prSet/>
      <dgm:spPr/>
      <dgm:t>
        <a:bodyPr/>
        <a:lstStyle/>
        <a:p>
          <a:endParaRPr lang="en-US"/>
        </a:p>
      </dgm:t>
    </dgm:pt>
    <dgm:pt modelId="{611C3F25-93DC-44D5-B624-7DAA667CDF5D}">
      <dgm:prSet/>
      <dgm:spPr/>
      <dgm:t>
        <a:bodyPr/>
        <a:lstStyle/>
        <a:p>
          <a:pPr>
            <a:defRPr b="1"/>
          </a:pPr>
          <a:r>
            <a:rPr lang="en-US" dirty="0"/>
            <a:t>1871 </a:t>
          </a:r>
        </a:p>
      </dgm:t>
    </dgm:pt>
    <dgm:pt modelId="{42A63089-E6E4-4730-9DCD-A04B5FD4BBA6}" type="parTrans" cxnId="{4D2C6568-6FAD-4A85-BFE9-0AE3D9DE70C0}">
      <dgm:prSet/>
      <dgm:spPr/>
      <dgm:t>
        <a:bodyPr/>
        <a:lstStyle/>
        <a:p>
          <a:endParaRPr lang="en-US"/>
        </a:p>
      </dgm:t>
    </dgm:pt>
    <dgm:pt modelId="{48E7A4DC-16F6-4BA9-AD25-40E40735D607}" type="sibTrans" cxnId="{4D2C6568-6FAD-4A85-BFE9-0AE3D9DE70C0}">
      <dgm:prSet/>
      <dgm:spPr/>
      <dgm:t>
        <a:bodyPr/>
        <a:lstStyle/>
        <a:p>
          <a:endParaRPr lang="en-US"/>
        </a:p>
      </dgm:t>
    </dgm:pt>
    <dgm:pt modelId="{62FE7D6B-F29E-4703-A0B1-76E7E41D398A}">
      <dgm:prSet/>
      <dgm:spPr/>
      <dgm:t>
        <a:bodyPr/>
        <a:lstStyle/>
        <a:p>
          <a:r>
            <a:rPr lang="en-US" dirty="0"/>
            <a:t>Otto Von Bismarck starts the foundation to the modern workers’ compensation.</a:t>
          </a:r>
        </a:p>
      </dgm:t>
    </dgm:pt>
    <dgm:pt modelId="{77719001-FA8D-4476-B31B-66A10685626E}" type="parTrans" cxnId="{EDC75763-D7F3-4D75-943E-166ED525471A}">
      <dgm:prSet/>
      <dgm:spPr/>
      <dgm:t>
        <a:bodyPr/>
        <a:lstStyle/>
        <a:p>
          <a:endParaRPr lang="en-US"/>
        </a:p>
      </dgm:t>
    </dgm:pt>
    <dgm:pt modelId="{17AD11ED-8F59-46C5-AFA7-81C5157EBE67}" type="sibTrans" cxnId="{EDC75763-D7F3-4D75-943E-166ED525471A}">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5"/>
          </a:solidFill>
        </a:ln>
      </dgm:spPr>
    </dgm:pt>
    <dgm:pt modelId="{4C5F54B5-504F-4069-AF1D-9A370FBD268C}" type="pres">
      <dgm:prSet presAssocID="{FF3CD410-5E2E-4080-A893-907D31D22CB3}" presName="nodes" presStyleCnt="0">
        <dgm:presLayoutVars>
          <dgm:chMax/>
          <dgm:chPref/>
          <dgm:animLvl val="lvl"/>
        </dgm:presLayoutVars>
      </dgm:prSet>
      <dgm:spPr/>
    </dgm:pt>
    <dgm:pt modelId="{611F98E5-61E3-4160-B3C7-A7519E4C6D21}" type="pres">
      <dgm:prSet presAssocID="{C416F6D4-E34F-469A-9031-0886FF8B1EF6}" presName="composite" presStyleCnt="0"/>
      <dgm:spPr/>
    </dgm:pt>
    <dgm:pt modelId="{E8C4EB95-8DEE-4393-A26E-70B877E75FCF}" type="pres">
      <dgm:prSet presAssocID="{C416F6D4-E34F-469A-9031-0886FF8B1EF6}" presName="L1TextContainer" presStyleLbl="alignNode1" presStyleIdx="0" presStyleCnt="3">
        <dgm:presLayoutVars>
          <dgm:chMax val="1"/>
          <dgm:chPref val="1"/>
          <dgm:bulletEnabled val="1"/>
        </dgm:presLayoutVars>
      </dgm:prSet>
      <dgm:spPr/>
    </dgm:pt>
    <dgm:pt modelId="{97D2544B-D4D1-4F68-8AF2-1803C666E61E}" type="pres">
      <dgm:prSet presAssocID="{C416F6D4-E34F-469A-9031-0886FF8B1EF6}" presName="L2TextContainerWrapper" presStyleCnt="0">
        <dgm:presLayoutVars>
          <dgm:bulletEnabled val="1"/>
        </dgm:presLayoutVars>
      </dgm:prSet>
      <dgm:spPr/>
    </dgm:pt>
    <dgm:pt modelId="{68CD4D8C-2D0F-4566-BC96-3EF8307C76E3}" type="pres">
      <dgm:prSet presAssocID="{C416F6D4-E34F-469A-9031-0886FF8B1EF6}" presName="L2TextContainer" presStyleLbl="bgAccFollowNode1" presStyleIdx="0" presStyleCnt="3"/>
      <dgm:spPr/>
    </dgm:pt>
    <dgm:pt modelId="{316EE548-9406-4869-BEEF-E8B940B42FAF}" type="pres">
      <dgm:prSet presAssocID="{C416F6D4-E34F-469A-9031-0886FF8B1EF6}" presName="FlexibleEmptyPlaceHolder" presStyleCnt="0"/>
      <dgm:spPr/>
    </dgm:pt>
    <dgm:pt modelId="{492431F7-0078-4C86-A29C-91C1304D337C}" type="pres">
      <dgm:prSet presAssocID="{C416F6D4-E34F-469A-9031-0886FF8B1EF6}" presName="ConnectLine" presStyleLbl="sibTrans1D1" presStyleIdx="0" presStyleCnt="3"/>
      <dgm:spPr/>
    </dgm:pt>
    <dgm:pt modelId="{D4E59DFC-E137-4CDC-808E-DBE8C61DC53B}" type="pres">
      <dgm:prSet presAssocID="{C416F6D4-E34F-469A-9031-0886FF8B1EF6}" presName="ConnectorPoint" presStyleLbl="node1" presStyleIdx="0"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26CF486-F535-48BB-9DE0-7F81893199ED}" type="pres">
      <dgm:prSet presAssocID="{C416F6D4-E34F-469A-9031-0886FF8B1EF6}" presName="EmptyPlaceHolder" presStyleCnt="0"/>
      <dgm:spPr/>
    </dgm:pt>
    <dgm:pt modelId="{3B850102-AB1C-4516-B505-CCA9238969A9}" type="pres">
      <dgm:prSet presAssocID="{E46E65AD-491D-45EF-9F3F-98CE280AC81B}" presName="spaceBetweenRectangles" presStyleCnt="0"/>
      <dgm:spPr/>
    </dgm:pt>
    <dgm:pt modelId="{38C02D41-ABEC-4FEF-B180-7D61968A436E}" type="pres">
      <dgm:prSet presAssocID="{B3F44F53-B10E-4DD4-8448-35D6A0ED650E}" presName="composite" presStyleCnt="0"/>
      <dgm:spPr/>
    </dgm:pt>
    <dgm:pt modelId="{EEF4F0C2-3960-4860-B013-B9439065EB4D}" type="pres">
      <dgm:prSet presAssocID="{B3F44F53-B10E-4DD4-8448-35D6A0ED650E}" presName="L1TextContainer" presStyleLbl="alignNode1" presStyleIdx="1" presStyleCnt="3">
        <dgm:presLayoutVars>
          <dgm:chMax val="1"/>
          <dgm:chPref val="1"/>
          <dgm:bulletEnabled val="1"/>
        </dgm:presLayoutVars>
      </dgm:prSet>
      <dgm:spPr/>
    </dgm:pt>
    <dgm:pt modelId="{E7E71444-6545-4FD2-BAE4-790EAAB41AFF}" type="pres">
      <dgm:prSet presAssocID="{B3F44F53-B10E-4DD4-8448-35D6A0ED650E}" presName="L2TextContainerWrapper" presStyleCnt="0">
        <dgm:presLayoutVars>
          <dgm:bulletEnabled val="1"/>
        </dgm:presLayoutVars>
      </dgm:prSet>
      <dgm:spPr/>
    </dgm:pt>
    <dgm:pt modelId="{8CB354C8-A201-4D2A-B837-84B94E175C84}" type="pres">
      <dgm:prSet presAssocID="{B3F44F53-B10E-4DD4-8448-35D6A0ED650E}" presName="L2TextContainer" presStyleLbl="bgAccFollowNode1" presStyleIdx="1" presStyleCnt="3"/>
      <dgm:spPr/>
    </dgm:pt>
    <dgm:pt modelId="{573592DB-3D9A-44DC-9C3E-8A22DE54C105}" type="pres">
      <dgm:prSet presAssocID="{B3F44F53-B10E-4DD4-8448-35D6A0ED650E}" presName="FlexibleEmptyPlaceHolder" presStyleCnt="0"/>
      <dgm:spPr/>
    </dgm:pt>
    <dgm:pt modelId="{0542B9C7-33A1-41DE-94D0-093F17D68691}" type="pres">
      <dgm:prSet presAssocID="{B3F44F53-B10E-4DD4-8448-35D6A0ED650E}" presName="ConnectLine" presStyleLbl="sibTrans1D1" presStyleIdx="1" presStyleCnt="3"/>
      <dgm:spPr/>
    </dgm:pt>
    <dgm:pt modelId="{7128A5FE-BE7B-44A3-8E9C-55E223855A2F}" type="pres">
      <dgm:prSet presAssocID="{B3F44F53-B10E-4DD4-8448-35D6A0ED650E}" presName="ConnectorPoint" presStyleLbl="node1" presStyleIdx="1"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1065A62-746A-468B-8520-314892518DB0}" type="pres">
      <dgm:prSet presAssocID="{B3F44F53-B10E-4DD4-8448-35D6A0ED650E}" presName="EmptyPlaceHolder" presStyleCnt="0"/>
      <dgm:spPr/>
    </dgm:pt>
    <dgm:pt modelId="{346BCCCB-7719-4519-BDAD-5674C0BA9899}" type="pres">
      <dgm:prSet presAssocID="{B439B2B0-002C-4078-8761-DBE1210321B9}" presName="spaceBetweenRectangles" presStyleCnt="0"/>
      <dgm:spPr/>
    </dgm:pt>
    <dgm:pt modelId="{19A0C5F3-D1F2-4889-9421-86E67EFD3AA2}" type="pres">
      <dgm:prSet presAssocID="{611C3F25-93DC-44D5-B624-7DAA667CDF5D}" presName="composite" presStyleCnt="0"/>
      <dgm:spPr/>
    </dgm:pt>
    <dgm:pt modelId="{BDF2C702-2BE4-4C0B-AC40-8FDCB0CA9F85}" type="pres">
      <dgm:prSet presAssocID="{611C3F25-93DC-44D5-B624-7DAA667CDF5D}" presName="L1TextContainer" presStyleLbl="alignNode1" presStyleIdx="2" presStyleCnt="3">
        <dgm:presLayoutVars>
          <dgm:chMax val="1"/>
          <dgm:chPref val="1"/>
          <dgm:bulletEnabled val="1"/>
        </dgm:presLayoutVars>
      </dgm:prSet>
      <dgm:spPr/>
    </dgm:pt>
    <dgm:pt modelId="{BBDEFEAD-283F-4BE2-93C8-8B2C63CD45DF}" type="pres">
      <dgm:prSet presAssocID="{611C3F25-93DC-44D5-B624-7DAA667CDF5D}" presName="L2TextContainerWrapper" presStyleCnt="0">
        <dgm:presLayoutVars>
          <dgm:bulletEnabled val="1"/>
        </dgm:presLayoutVars>
      </dgm:prSet>
      <dgm:spPr/>
    </dgm:pt>
    <dgm:pt modelId="{C1735B65-F58A-40C7-A8C6-0041264CC75F}" type="pres">
      <dgm:prSet presAssocID="{611C3F25-93DC-44D5-B624-7DAA667CDF5D}" presName="L2TextContainer" presStyleLbl="bgAccFollowNode1" presStyleIdx="2" presStyleCnt="3"/>
      <dgm:spPr/>
    </dgm:pt>
    <dgm:pt modelId="{58F77184-5257-4634-8E6B-0EF0EC69075C}" type="pres">
      <dgm:prSet presAssocID="{611C3F25-93DC-44D5-B624-7DAA667CDF5D}" presName="FlexibleEmptyPlaceHolder" presStyleCnt="0"/>
      <dgm:spPr/>
    </dgm:pt>
    <dgm:pt modelId="{433C3C0D-7E16-4ECF-B3C1-9939C9AE9476}" type="pres">
      <dgm:prSet presAssocID="{611C3F25-93DC-44D5-B624-7DAA667CDF5D}" presName="ConnectLine" presStyleLbl="sibTrans1D1" presStyleIdx="2" presStyleCnt="3"/>
      <dgm:spPr/>
    </dgm:pt>
    <dgm:pt modelId="{68B00313-EF1A-46E3-A498-BE4A191A6C95}" type="pres">
      <dgm:prSet presAssocID="{611C3F25-93DC-44D5-B624-7DAA667CDF5D}" presName="ConnectorPoint" presStyleLbl="node1" presStyleIdx="2"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B809F01D-F3FC-44E6-9EB3-6EC35C4D8B05}" type="pres">
      <dgm:prSet presAssocID="{611C3F25-93DC-44D5-B624-7DAA667CDF5D}" presName="EmptyPlaceHolder" presStyleCnt="0"/>
      <dgm:spPr/>
    </dgm:pt>
  </dgm:ptLst>
  <dgm:cxnLst>
    <dgm:cxn modelId="{DDF74A03-67FF-495E-BC86-36E334AC90D1}" type="presOf" srcId="{62FE7D6B-F29E-4703-A0B1-76E7E41D398A}" destId="{C1735B65-F58A-40C7-A8C6-0041264CC75F}" srcOrd="0" destOrd="0" presId="urn:microsoft.com/office/officeart/2017/3/layout/HorizontalLabelsTimeline"/>
    <dgm:cxn modelId="{F65D6D0E-83DE-4450-AD0A-8A851B40BE37}" srcId="{C416F6D4-E34F-469A-9031-0886FF8B1EF6}" destId="{B712FF3D-3E94-44E1-9857-B340B6AD4BC5}" srcOrd="0" destOrd="0" parTransId="{CDE8869E-622B-41A4-96B3-7734ED486648}" sibTransId="{A88B0996-4134-445F-BB3E-BE7C19E07CCE}"/>
    <dgm:cxn modelId="{47C23C2C-24E6-45EA-B2C3-C999E328822E}" type="presOf" srcId="{B3F44F53-B10E-4DD4-8448-35D6A0ED650E}" destId="{EEF4F0C2-3960-4860-B013-B9439065EB4D}" srcOrd="0" destOrd="0" presId="urn:microsoft.com/office/officeart/2017/3/layout/HorizontalLabelsTimeline"/>
    <dgm:cxn modelId="{EDC75763-D7F3-4D75-943E-166ED525471A}" srcId="{611C3F25-93DC-44D5-B624-7DAA667CDF5D}" destId="{62FE7D6B-F29E-4703-A0B1-76E7E41D398A}" srcOrd="0" destOrd="0" parTransId="{77719001-FA8D-4476-B31B-66A10685626E}" sibTransId="{17AD11ED-8F59-46C5-AFA7-81C5157EBE67}"/>
    <dgm:cxn modelId="{14941B64-A684-4B44-B7B2-ABAC68F00609}" type="presOf" srcId="{B712FF3D-3E94-44E1-9857-B340B6AD4BC5}" destId="{68CD4D8C-2D0F-4566-BC96-3EF8307C76E3}" srcOrd="0" destOrd="0" presId="urn:microsoft.com/office/officeart/2017/3/layout/HorizontalLabelsTimeline"/>
    <dgm:cxn modelId="{FD9C6148-7B43-49B9-9E34-1F1395736A15}" srcId="{FF3CD410-5E2E-4080-A893-907D31D22CB3}" destId="{B3F44F53-B10E-4DD4-8448-35D6A0ED650E}" srcOrd="1" destOrd="0" parTransId="{660193D6-48C5-466D-9A40-D05FD6DA49C2}" sibTransId="{B439B2B0-002C-4078-8761-DBE1210321B9}"/>
    <dgm:cxn modelId="{4D2C6568-6FAD-4A85-BFE9-0AE3D9DE70C0}" srcId="{FF3CD410-5E2E-4080-A893-907D31D22CB3}" destId="{611C3F25-93DC-44D5-B624-7DAA667CDF5D}" srcOrd="2" destOrd="0" parTransId="{42A63089-E6E4-4730-9DCD-A04B5FD4BBA6}" sibTransId="{48E7A4DC-16F6-4BA9-AD25-40E40735D607}"/>
    <dgm:cxn modelId="{BDB04269-8F0E-4BE1-BB86-230AF5403532}" type="presOf" srcId="{C416F6D4-E34F-469A-9031-0886FF8B1EF6}" destId="{E8C4EB95-8DEE-4393-A26E-70B877E75FCF}"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3AFF619D-007A-45BA-B4F9-70C19878F1B8}" type="presOf" srcId="{611C3F25-93DC-44D5-B624-7DAA667CDF5D}" destId="{BDF2C702-2BE4-4C0B-AC40-8FDCB0CA9F85}" srcOrd="0" destOrd="0" presId="urn:microsoft.com/office/officeart/2017/3/layout/HorizontalLabelsTimeline"/>
    <dgm:cxn modelId="{C2F8CCAE-4682-4C2E-B9BB-0E1CAAFC16BE}" srcId="{FF3CD410-5E2E-4080-A893-907D31D22CB3}" destId="{C416F6D4-E34F-469A-9031-0886FF8B1EF6}" srcOrd="0" destOrd="0" parTransId="{B155362F-A5D2-4C73-800A-F9523FF59A5C}" sibTransId="{E46E65AD-491D-45EF-9F3F-98CE280AC81B}"/>
    <dgm:cxn modelId="{06919BC6-3AFD-4389-BAA3-C33AAEA91A10}" srcId="{B3F44F53-B10E-4DD4-8448-35D6A0ED650E}" destId="{9D0A8ECC-B9E2-4DED-93B0-75C56E395063}" srcOrd="0" destOrd="0" parTransId="{36F48B9C-D4D1-40A6-BF50-BEA9A9045007}" sibTransId="{14893263-B7B3-4829-A259-FCA3B323AE19}"/>
    <dgm:cxn modelId="{3F595ECC-19CD-4FEC-84FE-7E16C3D30E3D}" type="presOf" srcId="{9D0A8ECC-B9E2-4DED-93B0-75C56E395063}" destId="{8CB354C8-A201-4D2A-B837-84B94E175C84}"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4427E192-2543-4DA6-8047-028E56DB87E8}" type="presParOf" srcId="{4C5F54B5-504F-4069-AF1D-9A370FBD268C}" destId="{611F98E5-61E3-4160-B3C7-A7519E4C6D21}" srcOrd="0" destOrd="0" presId="urn:microsoft.com/office/officeart/2017/3/layout/HorizontalLabelsTimeline"/>
    <dgm:cxn modelId="{F2E47756-51BB-469D-82B1-56BD436685D2}" type="presParOf" srcId="{611F98E5-61E3-4160-B3C7-A7519E4C6D21}" destId="{E8C4EB95-8DEE-4393-A26E-70B877E75FCF}" srcOrd="0" destOrd="0" presId="urn:microsoft.com/office/officeart/2017/3/layout/HorizontalLabelsTimeline"/>
    <dgm:cxn modelId="{3D023F62-EFC4-47DA-842F-97B0CE9C8BFB}" type="presParOf" srcId="{611F98E5-61E3-4160-B3C7-A7519E4C6D21}" destId="{97D2544B-D4D1-4F68-8AF2-1803C666E61E}" srcOrd="1" destOrd="0" presId="urn:microsoft.com/office/officeart/2017/3/layout/HorizontalLabelsTimeline"/>
    <dgm:cxn modelId="{C75F90EC-04BE-4D5D-898C-137BCBE097C8}" type="presParOf" srcId="{97D2544B-D4D1-4F68-8AF2-1803C666E61E}" destId="{68CD4D8C-2D0F-4566-BC96-3EF8307C76E3}" srcOrd="0" destOrd="0" presId="urn:microsoft.com/office/officeart/2017/3/layout/HorizontalLabelsTimeline"/>
    <dgm:cxn modelId="{8FD5792A-2757-4C16-84AD-D4751A0657E6}" type="presParOf" srcId="{97D2544B-D4D1-4F68-8AF2-1803C666E61E}" destId="{316EE548-9406-4869-BEEF-E8B940B42FAF}" srcOrd="1" destOrd="0" presId="urn:microsoft.com/office/officeart/2017/3/layout/HorizontalLabelsTimeline"/>
    <dgm:cxn modelId="{71F96F07-1839-4873-A4B5-D35E29406B58}" type="presParOf" srcId="{611F98E5-61E3-4160-B3C7-A7519E4C6D21}" destId="{492431F7-0078-4C86-A29C-91C1304D337C}" srcOrd="2" destOrd="0" presId="urn:microsoft.com/office/officeart/2017/3/layout/HorizontalLabelsTimeline"/>
    <dgm:cxn modelId="{D2B2A7A4-6D85-4660-A93E-90DE5ED322C3}" type="presParOf" srcId="{611F98E5-61E3-4160-B3C7-A7519E4C6D21}" destId="{D4E59DFC-E137-4CDC-808E-DBE8C61DC53B}" srcOrd="3" destOrd="0" presId="urn:microsoft.com/office/officeart/2017/3/layout/HorizontalLabelsTimeline"/>
    <dgm:cxn modelId="{52F639F1-F290-4554-899E-63DB2FFB1969}" type="presParOf" srcId="{611F98E5-61E3-4160-B3C7-A7519E4C6D21}" destId="{C26CF486-F535-48BB-9DE0-7F81893199ED}" srcOrd="4" destOrd="0" presId="urn:microsoft.com/office/officeart/2017/3/layout/HorizontalLabelsTimeline"/>
    <dgm:cxn modelId="{61679ECA-AC2B-49A6-B6C1-98C457B09695}" type="presParOf" srcId="{4C5F54B5-504F-4069-AF1D-9A370FBD268C}" destId="{3B850102-AB1C-4516-B505-CCA9238969A9}" srcOrd="1" destOrd="0" presId="urn:microsoft.com/office/officeart/2017/3/layout/HorizontalLabelsTimeline"/>
    <dgm:cxn modelId="{B0754C58-A302-4C2A-860B-561E921A99AB}" type="presParOf" srcId="{4C5F54B5-504F-4069-AF1D-9A370FBD268C}" destId="{38C02D41-ABEC-4FEF-B180-7D61968A436E}" srcOrd="2" destOrd="0" presId="urn:microsoft.com/office/officeart/2017/3/layout/HorizontalLabelsTimeline"/>
    <dgm:cxn modelId="{4F4DE576-2355-45FB-A734-CF2F1E7CD018}" type="presParOf" srcId="{38C02D41-ABEC-4FEF-B180-7D61968A436E}" destId="{EEF4F0C2-3960-4860-B013-B9439065EB4D}" srcOrd="0" destOrd="0" presId="urn:microsoft.com/office/officeart/2017/3/layout/HorizontalLabelsTimeline"/>
    <dgm:cxn modelId="{7F4D8347-4270-42A3-AEDC-AE88BE9F7277}" type="presParOf" srcId="{38C02D41-ABEC-4FEF-B180-7D61968A436E}" destId="{E7E71444-6545-4FD2-BAE4-790EAAB41AFF}" srcOrd="1" destOrd="0" presId="urn:microsoft.com/office/officeart/2017/3/layout/HorizontalLabelsTimeline"/>
    <dgm:cxn modelId="{389E73EC-8F23-429D-858B-0CFE0E5BF7CF}" type="presParOf" srcId="{E7E71444-6545-4FD2-BAE4-790EAAB41AFF}" destId="{8CB354C8-A201-4D2A-B837-84B94E175C84}" srcOrd="0" destOrd="0" presId="urn:microsoft.com/office/officeart/2017/3/layout/HorizontalLabelsTimeline"/>
    <dgm:cxn modelId="{97C3932D-9494-4E6C-8A2B-E589845A9AE0}" type="presParOf" srcId="{E7E71444-6545-4FD2-BAE4-790EAAB41AFF}" destId="{573592DB-3D9A-44DC-9C3E-8A22DE54C105}" srcOrd="1" destOrd="0" presId="urn:microsoft.com/office/officeart/2017/3/layout/HorizontalLabelsTimeline"/>
    <dgm:cxn modelId="{89828A12-BB0C-4501-A366-4DD440B5410E}" type="presParOf" srcId="{38C02D41-ABEC-4FEF-B180-7D61968A436E}" destId="{0542B9C7-33A1-41DE-94D0-093F17D68691}" srcOrd="2" destOrd="0" presId="urn:microsoft.com/office/officeart/2017/3/layout/HorizontalLabelsTimeline"/>
    <dgm:cxn modelId="{9A3859A1-6EBD-498F-88E7-4E72B52A3D3D}" type="presParOf" srcId="{38C02D41-ABEC-4FEF-B180-7D61968A436E}" destId="{7128A5FE-BE7B-44A3-8E9C-55E223855A2F}" srcOrd="3" destOrd="0" presId="urn:microsoft.com/office/officeart/2017/3/layout/HorizontalLabelsTimeline"/>
    <dgm:cxn modelId="{4AF81949-B13B-4D69-98B5-AF7510EDA624}" type="presParOf" srcId="{38C02D41-ABEC-4FEF-B180-7D61968A436E}" destId="{11065A62-746A-468B-8520-314892518DB0}" srcOrd="4" destOrd="0" presId="urn:microsoft.com/office/officeart/2017/3/layout/HorizontalLabelsTimeline"/>
    <dgm:cxn modelId="{AC3B52D6-F0BA-4766-85B7-E8E5820F619F}" type="presParOf" srcId="{4C5F54B5-504F-4069-AF1D-9A370FBD268C}" destId="{346BCCCB-7719-4519-BDAD-5674C0BA9899}" srcOrd="3" destOrd="0" presId="urn:microsoft.com/office/officeart/2017/3/layout/HorizontalLabelsTimeline"/>
    <dgm:cxn modelId="{E055B7E3-5C4E-415C-8473-26C116D0B017}" type="presParOf" srcId="{4C5F54B5-504F-4069-AF1D-9A370FBD268C}" destId="{19A0C5F3-D1F2-4889-9421-86E67EFD3AA2}" srcOrd="4" destOrd="0" presId="urn:microsoft.com/office/officeart/2017/3/layout/HorizontalLabelsTimeline"/>
    <dgm:cxn modelId="{14EE2B2D-D9DB-4D78-85AA-157B4B0EA8CE}" type="presParOf" srcId="{19A0C5F3-D1F2-4889-9421-86E67EFD3AA2}" destId="{BDF2C702-2BE4-4C0B-AC40-8FDCB0CA9F85}" srcOrd="0" destOrd="0" presId="urn:microsoft.com/office/officeart/2017/3/layout/HorizontalLabelsTimeline"/>
    <dgm:cxn modelId="{5118CD2E-2AF9-4FC6-81F8-5642CAA50DE3}" type="presParOf" srcId="{19A0C5F3-D1F2-4889-9421-86E67EFD3AA2}" destId="{BBDEFEAD-283F-4BE2-93C8-8B2C63CD45DF}" srcOrd="1" destOrd="0" presId="urn:microsoft.com/office/officeart/2017/3/layout/HorizontalLabelsTimeline"/>
    <dgm:cxn modelId="{9DAF5B65-8879-49D0-9575-BBA3692ADD17}" type="presParOf" srcId="{BBDEFEAD-283F-4BE2-93C8-8B2C63CD45DF}" destId="{C1735B65-F58A-40C7-A8C6-0041264CC75F}" srcOrd="0" destOrd="0" presId="urn:microsoft.com/office/officeart/2017/3/layout/HorizontalLabelsTimeline"/>
    <dgm:cxn modelId="{8044F15D-7472-4F98-864B-65B3C85BF97C}" type="presParOf" srcId="{BBDEFEAD-283F-4BE2-93C8-8B2C63CD45DF}" destId="{58F77184-5257-4634-8E6B-0EF0EC69075C}" srcOrd="1" destOrd="0" presId="urn:microsoft.com/office/officeart/2017/3/layout/HorizontalLabelsTimeline"/>
    <dgm:cxn modelId="{F5BD37EC-8648-459A-BAA7-C1A9A0E0D144}" type="presParOf" srcId="{19A0C5F3-D1F2-4889-9421-86E67EFD3AA2}" destId="{433C3C0D-7E16-4ECF-B3C1-9939C9AE9476}" srcOrd="2" destOrd="0" presId="urn:microsoft.com/office/officeart/2017/3/layout/HorizontalLabelsTimeline"/>
    <dgm:cxn modelId="{18714AF2-CF83-4387-9937-78E7E4351455}" type="presParOf" srcId="{19A0C5F3-D1F2-4889-9421-86E67EFD3AA2}" destId="{68B00313-EF1A-46E3-A498-BE4A191A6C95}" srcOrd="3" destOrd="0" presId="urn:microsoft.com/office/officeart/2017/3/layout/HorizontalLabelsTimeline"/>
    <dgm:cxn modelId="{D7A4D98C-8049-482A-AAFF-1DFDEECA4316}" type="presParOf" srcId="{19A0C5F3-D1F2-4889-9421-86E67EFD3AA2}" destId="{B809F01D-F3FC-44E6-9EB3-6EC35C4D8B05}"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3D7F5F20-8291-4D9F-87CF-578E98C0BA9A}">
      <dgm:prSet/>
      <dgm:spPr/>
      <dgm:t>
        <a:bodyPr/>
        <a:lstStyle/>
        <a:p>
          <a:r>
            <a:rPr lang="en-US" dirty="0"/>
            <a:t>LAMC Sun Set</a:t>
          </a:r>
        </a:p>
      </dgm:t>
    </dgm:pt>
    <dgm:pt modelId="{D2A34B13-E118-46E7-BA3A-297F2F53E29F}" type="sibTrans" cxnId="{A3EB49FD-D472-44F3-9654-87C303A90664}">
      <dgm:prSet/>
      <dgm:spPr/>
      <dgm:t>
        <a:bodyPr/>
        <a:lstStyle/>
        <a:p>
          <a:endParaRPr lang="en-US"/>
        </a:p>
      </dgm:t>
    </dgm:pt>
    <dgm:pt modelId="{26573C70-B221-4B0F-B251-9B34063996D8}" type="parTrans" cxnId="{A3EB49FD-D472-44F3-9654-87C303A90664}">
      <dgm:prSet/>
      <dgm:spPr/>
      <dgm:t>
        <a:bodyPr/>
        <a:lstStyle/>
        <a:p>
          <a:endParaRPr lang="en-US"/>
        </a:p>
      </dgm:t>
    </dgm:pt>
    <dgm:pt modelId="{82A3FF37-DA80-4247-AD35-AB55ABBA99B9}">
      <dgm:prSet/>
      <dgm:spPr/>
      <dgm:t>
        <a:bodyPr/>
        <a:lstStyle/>
        <a:p>
          <a:pPr>
            <a:defRPr b="1"/>
          </a:pPr>
          <a:r>
            <a:rPr lang="en-US" dirty="0"/>
            <a:t>2019</a:t>
          </a:r>
        </a:p>
      </dgm:t>
    </dgm:pt>
    <dgm:pt modelId="{E4073E1C-7D74-489D-8C1A-F9F7F3C7E24F}" type="parTrans" cxnId="{136BD35C-4AF5-4AAA-AB5E-2432A756B73A}">
      <dgm:prSet/>
      <dgm:spPr/>
      <dgm:t>
        <a:bodyPr/>
        <a:lstStyle/>
        <a:p>
          <a:endParaRPr lang="en-US"/>
        </a:p>
      </dgm:t>
    </dgm:pt>
    <dgm:pt modelId="{342A0BDA-FAA8-4115-B303-9827224BF57F}" type="sibTrans" cxnId="{136BD35C-4AF5-4AAA-AB5E-2432A756B73A}">
      <dgm:prSet/>
      <dgm:spPr/>
      <dgm:t>
        <a:bodyPr/>
        <a:lstStyle/>
        <a:p>
          <a:endParaRPr lang="en-US"/>
        </a:p>
      </dgm:t>
    </dgm:pt>
    <dgm:pt modelId="{541AB425-3588-4854-97F1-DC0DADD0E39C}">
      <dgm:prSet/>
      <dgm:spPr/>
      <dgm:t>
        <a:bodyPr/>
        <a:lstStyle/>
        <a:p>
          <a:pPr>
            <a:defRPr b="1"/>
          </a:pPr>
          <a:r>
            <a:rPr lang="en-US"/>
            <a:t>2020</a:t>
          </a:r>
          <a:endParaRPr lang="en-US" dirty="0"/>
        </a:p>
      </dgm:t>
    </dgm:pt>
    <dgm:pt modelId="{9C5D57C9-1230-4C0B-B6A9-0C84F852EAF5}" type="parTrans" cxnId="{8EC67256-F1E3-4BBC-9544-235F0246F437}">
      <dgm:prSet/>
      <dgm:spPr/>
      <dgm:t>
        <a:bodyPr/>
        <a:lstStyle/>
        <a:p>
          <a:endParaRPr lang="en-US"/>
        </a:p>
      </dgm:t>
    </dgm:pt>
    <dgm:pt modelId="{244D4A87-919B-4CFD-9327-312E46378E83}" type="sibTrans" cxnId="{8EC67256-F1E3-4BBC-9544-235F0246F437}">
      <dgm:prSet/>
      <dgm:spPr/>
      <dgm:t>
        <a:bodyPr/>
        <a:lstStyle/>
        <a:p>
          <a:endParaRPr lang="en-US"/>
        </a:p>
      </dgm:t>
    </dgm:pt>
    <dgm:pt modelId="{D8C28592-5572-498E-B701-46E1AA309365}">
      <dgm:prSet/>
      <dgm:spPr/>
      <dgm:t>
        <a:bodyPr/>
        <a:lstStyle/>
        <a:p>
          <a:r>
            <a:rPr lang="en-US" dirty="0"/>
            <a:t>WC Claims Examiner Certification, Mandatory</a:t>
          </a:r>
        </a:p>
      </dgm:t>
    </dgm:pt>
    <dgm:pt modelId="{37A31BB8-8DED-4822-8C80-8ECA5254EABD}" type="parTrans" cxnId="{8EF6BE88-6054-4804-B0D2-359A136A6226}">
      <dgm:prSet/>
      <dgm:spPr/>
      <dgm:t>
        <a:bodyPr/>
        <a:lstStyle/>
        <a:p>
          <a:endParaRPr lang="en-US"/>
        </a:p>
      </dgm:t>
    </dgm:pt>
    <dgm:pt modelId="{54B6E39C-D87F-46C8-833C-586749CD2097}" type="sibTrans" cxnId="{8EF6BE88-6054-4804-B0D2-359A136A6226}">
      <dgm:prSet/>
      <dgm:spPr/>
      <dgm:t>
        <a:bodyPr/>
        <a:lstStyle/>
        <a:p>
          <a:endParaRPr lang="en-US"/>
        </a:p>
      </dgm:t>
    </dgm:pt>
    <dgm:pt modelId="{65751322-D445-4ECE-AA98-2007B8F002B9}">
      <dgm:prSet/>
      <dgm:spPr/>
      <dgm:t>
        <a:bodyPr/>
        <a:lstStyle/>
        <a:p>
          <a:r>
            <a:rPr lang="en-US"/>
            <a:t>Prescribers </a:t>
          </a:r>
          <a:r>
            <a:rPr lang="en-US" dirty="0"/>
            <a:t>required to register with prescription drug registry</a:t>
          </a:r>
        </a:p>
      </dgm:t>
    </dgm:pt>
    <dgm:pt modelId="{39175F84-8628-4A72-9D26-FC035F9433D9}" type="parTrans" cxnId="{D2B2F6B8-AF5C-425E-ADF2-4AC41A3CF32F}">
      <dgm:prSet/>
      <dgm:spPr/>
      <dgm:t>
        <a:bodyPr/>
        <a:lstStyle/>
        <a:p>
          <a:endParaRPr lang="en-US"/>
        </a:p>
      </dgm:t>
    </dgm:pt>
    <dgm:pt modelId="{6DC7FC56-138E-4578-9D17-5C85CA29E8AF}" type="sibTrans" cxnId="{D2B2F6B8-AF5C-425E-ADF2-4AC41A3CF32F}">
      <dgm:prSet/>
      <dgm:spPr/>
      <dgm:t>
        <a:bodyPr/>
        <a:lstStyle/>
        <a:p>
          <a:endParaRPr lang="en-US"/>
        </a:p>
      </dgm:t>
    </dgm:pt>
    <dgm:pt modelId="{53FF309E-5315-42C7-8A35-7E602FDD60ED}">
      <dgm:prSet/>
      <dgm:spPr/>
      <dgm:t>
        <a:bodyPr/>
        <a:lstStyle/>
        <a:p>
          <a:r>
            <a:rPr lang="en-US" dirty="0"/>
            <a:t>Mandatory Certification of WC Claims Examiners</a:t>
          </a:r>
        </a:p>
      </dgm:t>
    </dgm:pt>
    <dgm:pt modelId="{F131494C-B41B-45E8-AADB-F08392729EC5}" type="parTrans" cxnId="{DA4E547B-CAB3-49B9-91D0-D6239EC4C42E}">
      <dgm:prSet/>
      <dgm:spPr/>
      <dgm:t>
        <a:bodyPr/>
        <a:lstStyle/>
        <a:p>
          <a:endParaRPr lang="en-US"/>
        </a:p>
      </dgm:t>
    </dgm:pt>
    <dgm:pt modelId="{8BAB0AF5-20F7-401E-89B9-AF6BA7F5E3C3}" type="sibTrans" cxnId="{DA4E547B-CAB3-49B9-91D0-D6239EC4C42E}">
      <dgm:prSet/>
      <dgm:spPr/>
      <dgm:t>
        <a:bodyPr/>
        <a:lstStyle/>
        <a:p>
          <a:endParaRPr lang="en-US"/>
        </a:p>
      </dgm:t>
    </dgm:pt>
    <dgm:pt modelId="{B43708E4-A887-4098-B96E-EA2CDBEE12B3}">
      <dgm:prSet/>
      <dgm:spPr/>
      <dgm:t>
        <a:bodyPr/>
        <a:lstStyle/>
        <a:p>
          <a:r>
            <a:rPr lang="en-US" dirty="0"/>
            <a:t>Firefighter Coverage Presumptions</a:t>
          </a:r>
        </a:p>
      </dgm:t>
    </dgm:pt>
    <dgm:pt modelId="{930A0DE9-8277-4197-B3E0-67D31539654C}" type="parTrans" cxnId="{9D545323-BC83-493A-B00C-22430D0B720F}">
      <dgm:prSet/>
      <dgm:spPr/>
      <dgm:t>
        <a:bodyPr/>
        <a:lstStyle/>
        <a:p>
          <a:endParaRPr lang="en-US"/>
        </a:p>
      </dgm:t>
    </dgm:pt>
    <dgm:pt modelId="{B9C6F5D0-7F35-4DDD-9735-13DB5B6698D0}" type="sibTrans" cxnId="{9D545323-BC83-493A-B00C-22430D0B720F}">
      <dgm:prSet/>
      <dgm:spPr/>
      <dgm:t>
        <a:bodyPr/>
        <a:lstStyle/>
        <a:p>
          <a:endParaRPr lang="en-US"/>
        </a:p>
      </dgm:t>
    </dgm:pt>
    <dgm:pt modelId="{65E0C72D-58F5-4ABB-9F57-D07467C356A1}">
      <dgm:prSet/>
      <dgm:spPr/>
      <dgm:t>
        <a:bodyPr/>
        <a:lstStyle/>
        <a:p>
          <a:pPr>
            <a:defRPr b="1"/>
          </a:pPr>
          <a:r>
            <a:rPr lang="en-US"/>
            <a:t>2019</a:t>
          </a:r>
          <a:endParaRPr lang="en-US" dirty="0"/>
        </a:p>
      </dgm:t>
    </dgm:pt>
    <dgm:pt modelId="{46103CB8-5225-49FE-B8A6-E4FB7C1CE1F0}" type="parTrans" cxnId="{DA48EEFE-7DE7-4692-8429-C0601F102166}">
      <dgm:prSet/>
      <dgm:spPr/>
      <dgm:t>
        <a:bodyPr/>
        <a:lstStyle/>
        <a:p>
          <a:endParaRPr lang="en-US"/>
        </a:p>
      </dgm:t>
    </dgm:pt>
    <dgm:pt modelId="{243BA234-5091-4319-9119-6667F118A474}" type="sibTrans" cxnId="{DA48EEFE-7DE7-4692-8429-C0601F102166}">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5"/>
          </a:solidFill>
        </a:ln>
      </dgm:spPr>
    </dgm:pt>
    <dgm:pt modelId="{4C5F54B5-504F-4069-AF1D-9A370FBD268C}" type="pres">
      <dgm:prSet presAssocID="{FF3CD410-5E2E-4080-A893-907D31D22CB3}" presName="nodes" presStyleCnt="0">
        <dgm:presLayoutVars>
          <dgm:chMax/>
          <dgm:chPref/>
          <dgm:animLvl val="lvl"/>
        </dgm:presLayoutVars>
      </dgm:prSet>
      <dgm:spPr/>
    </dgm:pt>
    <dgm:pt modelId="{B007EFDE-8D88-42AC-BF41-B2058B9EC7E4}" type="pres">
      <dgm:prSet presAssocID="{82A3FF37-DA80-4247-AD35-AB55ABBA99B9}" presName="composite" presStyleCnt="0"/>
      <dgm:spPr/>
    </dgm:pt>
    <dgm:pt modelId="{46AD337F-5BC8-4B27-80E1-1BFED3E1BB9D}" type="pres">
      <dgm:prSet presAssocID="{82A3FF37-DA80-4247-AD35-AB55ABBA99B9}" presName="L1TextContainer" presStyleLbl="alignNode1" presStyleIdx="0" presStyleCnt="3">
        <dgm:presLayoutVars>
          <dgm:chMax val="1"/>
          <dgm:chPref val="1"/>
          <dgm:bulletEnabled val="1"/>
        </dgm:presLayoutVars>
      </dgm:prSet>
      <dgm:spPr/>
    </dgm:pt>
    <dgm:pt modelId="{36ECC3A0-DF39-40DA-9A21-9A718839F9FF}" type="pres">
      <dgm:prSet presAssocID="{82A3FF37-DA80-4247-AD35-AB55ABBA99B9}" presName="L2TextContainerWrapper" presStyleCnt="0">
        <dgm:presLayoutVars>
          <dgm:bulletEnabled val="1"/>
        </dgm:presLayoutVars>
      </dgm:prSet>
      <dgm:spPr/>
    </dgm:pt>
    <dgm:pt modelId="{69E3D389-31C7-468A-93B0-778951B11125}" type="pres">
      <dgm:prSet presAssocID="{82A3FF37-DA80-4247-AD35-AB55ABBA99B9}" presName="L2TextContainer" presStyleLbl="bgAccFollowNode1" presStyleIdx="0" presStyleCnt="3"/>
      <dgm:spPr/>
    </dgm:pt>
    <dgm:pt modelId="{682CB686-93C7-4230-BB85-2882D68F0A7E}" type="pres">
      <dgm:prSet presAssocID="{82A3FF37-DA80-4247-AD35-AB55ABBA99B9}" presName="FlexibleEmptyPlaceHolder" presStyleCnt="0"/>
      <dgm:spPr/>
    </dgm:pt>
    <dgm:pt modelId="{7723C31B-576A-43BD-83B9-05841CC952E5}" type="pres">
      <dgm:prSet presAssocID="{82A3FF37-DA80-4247-AD35-AB55ABBA99B9}" presName="ConnectLine" presStyleLbl="sibTrans1D1" presStyleIdx="0" presStyleCnt="3"/>
      <dgm:spPr/>
    </dgm:pt>
    <dgm:pt modelId="{9D66B412-60AF-4B7C-9CFC-485862413BC9}" type="pres">
      <dgm:prSet presAssocID="{82A3FF37-DA80-4247-AD35-AB55ABBA99B9}" presName="ConnectorPoint" presStyleLbl="node1" presStyleIdx="0"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7E52648E-C09C-457F-A611-7A4775AA444A}" type="pres">
      <dgm:prSet presAssocID="{82A3FF37-DA80-4247-AD35-AB55ABBA99B9}" presName="EmptyPlaceHolder" presStyleCnt="0"/>
      <dgm:spPr/>
    </dgm:pt>
    <dgm:pt modelId="{16C3455D-A28B-4E65-B8FC-D091EB7C423E}" type="pres">
      <dgm:prSet presAssocID="{342A0BDA-FAA8-4115-B303-9827224BF57F}" presName="spaceBetweenRectangles" presStyleCnt="0"/>
      <dgm:spPr/>
    </dgm:pt>
    <dgm:pt modelId="{E5988DD4-FBAD-4536-B821-9A291F8B1A4C}" type="pres">
      <dgm:prSet presAssocID="{65E0C72D-58F5-4ABB-9F57-D07467C356A1}" presName="composite" presStyleCnt="0"/>
      <dgm:spPr/>
    </dgm:pt>
    <dgm:pt modelId="{9FDA8B3C-7277-43FA-BFDE-1F1F2CD35D3B}" type="pres">
      <dgm:prSet presAssocID="{65E0C72D-58F5-4ABB-9F57-D07467C356A1}" presName="L1TextContainer" presStyleLbl="alignNode1" presStyleIdx="1" presStyleCnt="3">
        <dgm:presLayoutVars>
          <dgm:chMax val="1"/>
          <dgm:chPref val="1"/>
          <dgm:bulletEnabled val="1"/>
        </dgm:presLayoutVars>
      </dgm:prSet>
      <dgm:spPr/>
    </dgm:pt>
    <dgm:pt modelId="{3C1DCDD9-9BF6-4490-B371-6B36845E9567}" type="pres">
      <dgm:prSet presAssocID="{65E0C72D-58F5-4ABB-9F57-D07467C356A1}" presName="L2TextContainerWrapper" presStyleCnt="0">
        <dgm:presLayoutVars>
          <dgm:bulletEnabled val="1"/>
        </dgm:presLayoutVars>
      </dgm:prSet>
      <dgm:spPr/>
    </dgm:pt>
    <dgm:pt modelId="{8BD3C9D4-2A77-48DC-8F34-7C3B42095959}" type="pres">
      <dgm:prSet presAssocID="{65E0C72D-58F5-4ABB-9F57-D07467C356A1}" presName="L2TextContainer" presStyleLbl="bgAccFollowNode1" presStyleIdx="1" presStyleCnt="3"/>
      <dgm:spPr/>
    </dgm:pt>
    <dgm:pt modelId="{6DB87DCB-FC8D-4725-8769-6F9285F80445}" type="pres">
      <dgm:prSet presAssocID="{65E0C72D-58F5-4ABB-9F57-D07467C356A1}" presName="FlexibleEmptyPlaceHolder" presStyleCnt="0"/>
      <dgm:spPr/>
    </dgm:pt>
    <dgm:pt modelId="{DE9181F8-30D2-452F-8DDF-6A375D3B10A6}" type="pres">
      <dgm:prSet presAssocID="{65E0C72D-58F5-4ABB-9F57-D07467C356A1}" presName="ConnectLine" presStyleLbl="sibTrans1D1" presStyleIdx="1" presStyleCnt="3"/>
      <dgm:spPr/>
    </dgm:pt>
    <dgm:pt modelId="{8F85428B-4C8B-42F9-BC5A-4E6AFC3D1168}" type="pres">
      <dgm:prSet presAssocID="{65E0C72D-58F5-4ABB-9F57-D07467C356A1}" presName="ConnectorPoint" presStyleLbl="node1" presStyleIdx="1"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30C76E5C-B4F0-423E-8A86-DE54447124A8}" type="pres">
      <dgm:prSet presAssocID="{65E0C72D-58F5-4ABB-9F57-D07467C356A1}" presName="EmptyPlaceHolder" presStyleCnt="0"/>
      <dgm:spPr/>
    </dgm:pt>
    <dgm:pt modelId="{0F07D67A-9A58-4E10-9CFB-F8180C975067}" type="pres">
      <dgm:prSet presAssocID="{243BA234-5091-4319-9119-6667F118A474}" presName="spaceBetweenRectangles" presStyleCnt="0"/>
      <dgm:spPr/>
    </dgm:pt>
    <dgm:pt modelId="{99755E85-3F11-4CC3-9267-54D4E36531A8}" type="pres">
      <dgm:prSet presAssocID="{541AB425-3588-4854-97F1-DC0DADD0E39C}" presName="composite" presStyleCnt="0"/>
      <dgm:spPr/>
    </dgm:pt>
    <dgm:pt modelId="{8A36B2A9-9C4E-4E8F-A61C-6B7E3B94548A}" type="pres">
      <dgm:prSet presAssocID="{541AB425-3588-4854-97F1-DC0DADD0E39C}" presName="L1TextContainer" presStyleLbl="alignNode1" presStyleIdx="2" presStyleCnt="3">
        <dgm:presLayoutVars>
          <dgm:chMax val="1"/>
          <dgm:chPref val="1"/>
          <dgm:bulletEnabled val="1"/>
        </dgm:presLayoutVars>
      </dgm:prSet>
      <dgm:spPr/>
    </dgm:pt>
    <dgm:pt modelId="{42A43B76-9B6A-43EB-8AF5-E6C08B780925}" type="pres">
      <dgm:prSet presAssocID="{541AB425-3588-4854-97F1-DC0DADD0E39C}" presName="L2TextContainerWrapper" presStyleCnt="0">
        <dgm:presLayoutVars>
          <dgm:bulletEnabled val="1"/>
        </dgm:presLayoutVars>
      </dgm:prSet>
      <dgm:spPr/>
    </dgm:pt>
    <dgm:pt modelId="{18E20DFC-1A93-48D0-A5F3-DBE303E86B4E}" type="pres">
      <dgm:prSet presAssocID="{541AB425-3588-4854-97F1-DC0DADD0E39C}" presName="L2TextContainer" presStyleLbl="bgAccFollowNode1" presStyleIdx="2" presStyleCnt="3"/>
      <dgm:spPr/>
    </dgm:pt>
    <dgm:pt modelId="{5C300DB5-D640-4A1A-ABDA-C315C47FB6FB}" type="pres">
      <dgm:prSet presAssocID="{541AB425-3588-4854-97F1-DC0DADD0E39C}" presName="FlexibleEmptyPlaceHolder" presStyleCnt="0"/>
      <dgm:spPr/>
    </dgm:pt>
    <dgm:pt modelId="{91E19246-D8A6-418B-BDCB-60C0C1B97692}" type="pres">
      <dgm:prSet presAssocID="{541AB425-3588-4854-97F1-DC0DADD0E39C}" presName="ConnectLine" presStyleLbl="sibTrans1D1" presStyleIdx="2" presStyleCnt="3"/>
      <dgm:spPr/>
    </dgm:pt>
    <dgm:pt modelId="{CEF74947-E60A-4D7A-A965-14201A5D5176}" type="pres">
      <dgm:prSet presAssocID="{541AB425-3588-4854-97F1-DC0DADD0E39C}" presName="ConnectorPoint" presStyleLbl="node1" presStyleIdx="2"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862CA550-D4F6-4FC8-9F82-76744562188A}" type="pres">
      <dgm:prSet presAssocID="{541AB425-3588-4854-97F1-DC0DADD0E39C}" presName="EmptyPlaceHolder" presStyleCnt="0"/>
      <dgm:spPr/>
    </dgm:pt>
  </dgm:ptLst>
  <dgm:cxnLst>
    <dgm:cxn modelId="{C622300E-CBCB-48A1-B2AA-4745D2B8CE15}" type="presOf" srcId="{65E0C72D-58F5-4ABB-9F57-D07467C356A1}" destId="{9FDA8B3C-7277-43FA-BFDE-1F1F2CD35D3B}" srcOrd="0" destOrd="0" presId="urn:microsoft.com/office/officeart/2017/3/layout/HorizontalLabelsTimeline"/>
    <dgm:cxn modelId="{9D545323-BC83-493A-B00C-22430D0B720F}" srcId="{82A3FF37-DA80-4247-AD35-AB55ABBA99B9}" destId="{B43708E4-A887-4098-B96E-EA2CDBEE12B3}" srcOrd="1" destOrd="0" parTransId="{930A0DE9-8277-4197-B3E0-67D31539654C}" sibTransId="{B9C6F5D0-7F35-4DDD-9735-13DB5B6698D0}"/>
    <dgm:cxn modelId="{096E8823-163F-4E9C-A8F8-F821D8798287}" type="presOf" srcId="{B43708E4-A887-4098-B96E-EA2CDBEE12B3}" destId="{69E3D389-31C7-468A-93B0-778951B11125}" srcOrd="0" destOrd="1" presId="urn:microsoft.com/office/officeart/2017/3/layout/HorizontalLabelsTimeline"/>
    <dgm:cxn modelId="{136BD35C-4AF5-4AAA-AB5E-2432A756B73A}" srcId="{FF3CD410-5E2E-4080-A893-907D31D22CB3}" destId="{82A3FF37-DA80-4247-AD35-AB55ABBA99B9}" srcOrd="0" destOrd="0" parTransId="{E4073E1C-7D74-489D-8C1A-F9F7F3C7E24F}" sibTransId="{342A0BDA-FAA8-4115-B303-9827224BF57F}"/>
    <dgm:cxn modelId="{C4B4E664-85F3-415A-9172-008370D66D70}" type="presOf" srcId="{541AB425-3588-4854-97F1-DC0DADD0E39C}" destId="{8A36B2A9-9C4E-4E8F-A61C-6B7E3B94548A}" srcOrd="0" destOrd="0" presId="urn:microsoft.com/office/officeart/2017/3/layout/HorizontalLabelsTimeline"/>
    <dgm:cxn modelId="{E223FC49-C0E3-43AB-929A-4A154483C4E3}" type="presOf" srcId="{53FF309E-5315-42C7-8A35-7E602FDD60ED}" destId="{69E3D389-31C7-468A-93B0-778951B11125}"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E0733D6F-E2EB-4575-9E99-5BBB3AC075ED}" type="presOf" srcId="{D8C28592-5572-498E-B701-46E1AA309365}" destId="{8BD3C9D4-2A77-48DC-8F34-7C3B42095959}" srcOrd="0" destOrd="0" presId="urn:microsoft.com/office/officeart/2017/3/layout/HorizontalLabelsTimeline"/>
    <dgm:cxn modelId="{8EC67256-F1E3-4BBC-9544-235F0246F437}" srcId="{FF3CD410-5E2E-4080-A893-907D31D22CB3}" destId="{541AB425-3588-4854-97F1-DC0DADD0E39C}" srcOrd="2" destOrd="0" parTransId="{9C5D57C9-1230-4C0B-B6A9-0C84F852EAF5}" sibTransId="{244D4A87-919B-4CFD-9327-312E46378E83}"/>
    <dgm:cxn modelId="{DA4E547B-CAB3-49B9-91D0-D6239EC4C42E}" srcId="{82A3FF37-DA80-4247-AD35-AB55ABBA99B9}" destId="{53FF309E-5315-42C7-8A35-7E602FDD60ED}" srcOrd="0" destOrd="0" parTransId="{F131494C-B41B-45E8-AADB-F08392729EC5}" sibTransId="{8BAB0AF5-20F7-401E-89B9-AF6BA7F5E3C3}"/>
    <dgm:cxn modelId="{8EF6BE88-6054-4804-B0D2-359A136A6226}" srcId="{65E0C72D-58F5-4ABB-9F57-D07467C356A1}" destId="{D8C28592-5572-498E-B701-46E1AA309365}" srcOrd="0" destOrd="0" parTransId="{37A31BB8-8DED-4822-8C80-8ECA5254EABD}" sibTransId="{54B6E39C-D87F-46C8-833C-586749CD2097}"/>
    <dgm:cxn modelId="{DFF1FF98-D044-4DB4-AF63-CEF0B56180C4}" type="presOf" srcId="{3D7F5F20-8291-4D9F-87CF-578E98C0BA9A}" destId="{18E20DFC-1A93-48D0-A5F3-DBE303E86B4E}" srcOrd="0" destOrd="0" presId="urn:microsoft.com/office/officeart/2017/3/layout/HorizontalLabelsTimeline"/>
    <dgm:cxn modelId="{D2B2F6B8-AF5C-425E-ADF2-4AC41A3CF32F}" srcId="{65E0C72D-58F5-4ABB-9F57-D07467C356A1}" destId="{65751322-D445-4ECE-AA98-2007B8F002B9}" srcOrd="1" destOrd="0" parTransId="{39175F84-8628-4A72-9D26-FC035F9433D9}" sibTransId="{6DC7FC56-138E-4578-9D17-5C85CA29E8AF}"/>
    <dgm:cxn modelId="{1F895FC5-8156-4A24-86C8-08235246514E}" type="presOf" srcId="{65751322-D445-4ECE-AA98-2007B8F002B9}" destId="{8BD3C9D4-2A77-48DC-8F34-7C3B42095959}" srcOrd="0" destOrd="1" presId="urn:microsoft.com/office/officeart/2017/3/layout/HorizontalLabelsTimeline"/>
    <dgm:cxn modelId="{FEDF8AC6-05C1-4C8A-8462-49248B5EFCDC}" type="presOf" srcId="{82A3FF37-DA80-4247-AD35-AB55ABBA99B9}" destId="{46AD337F-5BC8-4B27-80E1-1BFED3E1BB9D}" srcOrd="0" destOrd="0" presId="urn:microsoft.com/office/officeart/2017/3/layout/HorizontalLabelsTimeline"/>
    <dgm:cxn modelId="{A3EB49FD-D472-44F3-9654-87C303A90664}" srcId="{541AB425-3588-4854-97F1-DC0DADD0E39C}" destId="{3D7F5F20-8291-4D9F-87CF-578E98C0BA9A}" srcOrd="0" destOrd="0" parTransId="{26573C70-B221-4B0F-B251-9B34063996D8}" sibTransId="{D2A34B13-E118-46E7-BA3A-297F2F53E29F}"/>
    <dgm:cxn modelId="{DA48EEFE-7DE7-4692-8429-C0601F102166}" srcId="{FF3CD410-5E2E-4080-A893-907D31D22CB3}" destId="{65E0C72D-58F5-4ABB-9F57-D07467C356A1}" srcOrd="1" destOrd="0" parTransId="{46103CB8-5225-49FE-B8A6-E4FB7C1CE1F0}" sibTransId="{243BA234-5091-4319-9119-6667F118A474}"/>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3D91B977-213D-4724-B645-5EED3A3B7C4E}" type="presParOf" srcId="{4C5F54B5-504F-4069-AF1D-9A370FBD268C}" destId="{B007EFDE-8D88-42AC-BF41-B2058B9EC7E4}" srcOrd="0" destOrd="0" presId="urn:microsoft.com/office/officeart/2017/3/layout/HorizontalLabelsTimeline"/>
    <dgm:cxn modelId="{A1CBF332-B6B3-45AD-9946-42656A3AAEC8}" type="presParOf" srcId="{B007EFDE-8D88-42AC-BF41-B2058B9EC7E4}" destId="{46AD337F-5BC8-4B27-80E1-1BFED3E1BB9D}" srcOrd="0" destOrd="0" presId="urn:microsoft.com/office/officeart/2017/3/layout/HorizontalLabelsTimeline"/>
    <dgm:cxn modelId="{62080555-A753-49EB-985F-805233F47384}" type="presParOf" srcId="{B007EFDE-8D88-42AC-BF41-B2058B9EC7E4}" destId="{36ECC3A0-DF39-40DA-9A21-9A718839F9FF}" srcOrd="1" destOrd="0" presId="urn:microsoft.com/office/officeart/2017/3/layout/HorizontalLabelsTimeline"/>
    <dgm:cxn modelId="{A0C1BCB9-B85C-4E6B-B9B3-9E87DE4358E5}" type="presParOf" srcId="{36ECC3A0-DF39-40DA-9A21-9A718839F9FF}" destId="{69E3D389-31C7-468A-93B0-778951B11125}" srcOrd="0" destOrd="0" presId="urn:microsoft.com/office/officeart/2017/3/layout/HorizontalLabelsTimeline"/>
    <dgm:cxn modelId="{D60397AC-BBEA-442B-A5BF-BA0C3F8C0914}" type="presParOf" srcId="{36ECC3A0-DF39-40DA-9A21-9A718839F9FF}" destId="{682CB686-93C7-4230-BB85-2882D68F0A7E}" srcOrd="1" destOrd="0" presId="urn:microsoft.com/office/officeart/2017/3/layout/HorizontalLabelsTimeline"/>
    <dgm:cxn modelId="{229C69F3-C11F-435A-B557-676A1DD7463C}" type="presParOf" srcId="{B007EFDE-8D88-42AC-BF41-B2058B9EC7E4}" destId="{7723C31B-576A-43BD-83B9-05841CC952E5}" srcOrd="2" destOrd="0" presId="urn:microsoft.com/office/officeart/2017/3/layout/HorizontalLabelsTimeline"/>
    <dgm:cxn modelId="{572B610B-0551-47F5-9112-0F672515B50D}" type="presParOf" srcId="{B007EFDE-8D88-42AC-BF41-B2058B9EC7E4}" destId="{9D66B412-60AF-4B7C-9CFC-485862413BC9}" srcOrd="3" destOrd="0" presId="urn:microsoft.com/office/officeart/2017/3/layout/HorizontalLabelsTimeline"/>
    <dgm:cxn modelId="{0C75CCB0-C252-4170-A498-FB41B2DDEA27}" type="presParOf" srcId="{B007EFDE-8D88-42AC-BF41-B2058B9EC7E4}" destId="{7E52648E-C09C-457F-A611-7A4775AA444A}" srcOrd="4" destOrd="0" presId="urn:microsoft.com/office/officeart/2017/3/layout/HorizontalLabelsTimeline"/>
    <dgm:cxn modelId="{6D7A8E5D-7E56-4D2A-812E-C1E901779ECB}" type="presParOf" srcId="{4C5F54B5-504F-4069-AF1D-9A370FBD268C}" destId="{16C3455D-A28B-4E65-B8FC-D091EB7C423E}" srcOrd="1" destOrd="0" presId="urn:microsoft.com/office/officeart/2017/3/layout/HorizontalLabelsTimeline"/>
    <dgm:cxn modelId="{70FAF3F8-A679-4F22-BEFB-E54E11871F7B}" type="presParOf" srcId="{4C5F54B5-504F-4069-AF1D-9A370FBD268C}" destId="{E5988DD4-FBAD-4536-B821-9A291F8B1A4C}" srcOrd="2" destOrd="0" presId="urn:microsoft.com/office/officeart/2017/3/layout/HorizontalLabelsTimeline"/>
    <dgm:cxn modelId="{92870560-14AF-4958-89CD-052CF8CCF325}" type="presParOf" srcId="{E5988DD4-FBAD-4536-B821-9A291F8B1A4C}" destId="{9FDA8B3C-7277-43FA-BFDE-1F1F2CD35D3B}" srcOrd="0" destOrd="0" presId="urn:microsoft.com/office/officeart/2017/3/layout/HorizontalLabelsTimeline"/>
    <dgm:cxn modelId="{4BB1A22C-A70A-40A7-90D9-A68D6CC7E5B7}" type="presParOf" srcId="{E5988DD4-FBAD-4536-B821-9A291F8B1A4C}" destId="{3C1DCDD9-9BF6-4490-B371-6B36845E9567}" srcOrd="1" destOrd="0" presId="urn:microsoft.com/office/officeart/2017/3/layout/HorizontalLabelsTimeline"/>
    <dgm:cxn modelId="{47FA44A3-5949-42C5-8814-E1198BC08D39}" type="presParOf" srcId="{3C1DCDD9-9BF6-4490-B371-6B36845E9567}" destId="{8BD3C9D4-2A77-48DC-8F34-7C3B42095959}" srcOrd="0" destOrd="0" presId="urn:microsoft.com/office/officeart/2017/3/layout/HorizontalLabelsTimeline"/>
    <dgm:cxn modelId="{4D0BBAA4-024A-427E-A05A-DAD733CAFE15}" type="presParOf" srcId="{3C1DCDD9-9BF6-4490-B371-6B36845E9567}" destId="{6DB87DCB-FC8D-4725-8769-6F9285F80445}" srcOrd="1" destOrd="0" presId="urn:microsoft.com/office/officeart/2017/3/layout/HorizontalLabelsTimeline"/>
    <dgm:cxn modelId="{7F7F5837-51A2-4A1F-BC4C-E790E524A92D}" type="presParOf" srcId="{E5988DD4-FBAD-4536-B821-9A291F8B1A4C}" destId="{DE9181F8-30D2-452F-8DDF-6A375D3B10A6}" srcOrd="2" destOrd="0" presId="urn:microsoft.com/office/officeart/2017/3/layout/HorizontalLabelsTimeline"/>
    <dgm:cxn modelId="{AB4EC95F-DD5A-414D-87A1-3E8037853F81}" type="presParOf" srcId="{E5988DD4-FBAD-4536-B821-9A291F8B1A4C}" destId="{8F85428B-4C8B-42F9-BC5A-4E6AFC3D1168}" srcOrd="3" destOrd="0" presId="urn:microsoft.com/office/officeart/2017/3/layout/HorizontalLabelsTimeline"/>
    <dgm:cxn modelId="{58F6DDE9-D2B6-4DD1-9B77-FCBE89CDCF38}" type="presParOf" srcId="{E5988DD4-FBAD-4536-B821-9A291F8B1A4C}" destId="{30C76E5C-B4F0-423E-8A86-DE54447124A8}" srcOrd="4" destOrd="0" presId="urn:microsoft.com/office/officeart/2017/3/layout/HorizontalLabelsTimeline"/>
    <dgm:cxn modelId="{234C6297-BF43-46DF-8FFE-1168EAAE9B1C}" type="presParOf" srcId="{4C5F54B5-504F-4069-AF1D-9A370FBD268C}" destId="{0F07D67A-9A58-4E10-9CFB-F8180C975067}" srcOrd="3" destOrd="0" presId="urn:microsoft.com/office/officeart/2017/3/layout/HorizontalLabelsTimeline"/>
    <dgm:cxn modelId="{B997776E-0BF7-4E77-841D-F706FA56CBB8}" type="presParOf" srcId="{4C5F54B5-504F-4069-AF1D-9A370FBD268C}" destId="{99755E85-3F11-4CC3-9267-54D4E36531A8}" srcOrd="4" destOrd="0" presId="urn:microsoft.com/office/officeart/2017/3/layout/HorizontalLabelsTimeline"/>
    <dgm:cxn modelId="{113A2F99-0D29-4719-8ACB-0CA1487969C3}" type="presParOf" srcId="{99755E85-3F11-4CC3-9267-54D4E36531A8}" destId="{8A36B2A9-9C4E-4E8F-A61C-6B7E3B94548A}" srcOrd="0" destOrd="0" presId="urn:microsoft.com/office/officeart/2017/3/layout/HorizontalLabelsTimeline"/>
    <dgm:cxn modelId="{D731339A-D7EC-4C43-B886-82356AC9A685}" type="presParOf" srcId="{99755E85-3F11-4CC3-9267-54D4E36531A8}" destId="{42A43B76-9B6A-43EB-8AF5-E6C08B780925}" srcOrd="1" destOrd="0" presId="urn:microsoft.com/office/officeart/2017/3/layout/HorizontalLabelsTimeline"/>
    <dgm:cxn modelId="{25C21E62-4E05-4226-8B9F-D252DCE111A1}" type="presParOf" srcId="{42A43B76-9B6A-43EB-8AF5-E6C08B780925}" destId="{18E20DFC-1A93-48D0-A5F3-DBE303E86B4E}" srcOrd="0" destOrd="0" presId="urn:microsoft.com/office/officeart/2017/3/layout/HorizontalLabelsTimeline"/>
    <dgm:cxn modelId="{78B478AE-66AE-42DB-A2BA-977A7E640D0F}" type="presParOf" srcId="{42A43B76-9B6A-43EB-8AF5-E6C08B780925}" destId="{5C300DB5-D640-4A1A-ABDA-C315C47FB6FB}" srcOrd="1" destOrd="0" presId="urn:microsoft.com/office/officeart/2017/3/layout/HorizontalLabelsTimeline"/>
    <dgm:cxn modelId="{B3C0F0EB-01F6-49CF-872E-03BBE6C78006}" type="presParOf" srcId="{99755E85-3F11-4CC3-9267-54D4E36531A8}" destId="{91E19246-D8A6-418B-BDCB-60C0C1B97692}" srcOrd="2" destOrd="0" presId="urn:microsoft.com/office/officeart/2017/3/layout/HorizontalLabelsTimeline"/>
    <dgm:cxn modelId="{DAE0B9B3-8A3F-4839-8987-D9343B673648}" type="presParOf" srcId="{99755E85-3F11-4CC3-9267-54D4E36531A8}" destId="{CEF74947-E60A-4D7A-A965-14201A5D5176}" srcOrd="3" destOrd="0" presId="urn:microsoft.com/office/officeart/2017/3/layout/HorizontalLabelsTimeline"/>
    <dgm:cxn modelId="{19772821-A8A0-4E02-985B-F53D1CD0057A}" type="presParOf" srcId="{99755E85-3F11-4CC3-9267-54D4E36531A8}" destId="{862CA550-D4F6-4FC8-9F82-76744562188A}"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29E4A9FF-A5D3-49E8-88C6-3828231F01D5}">
      <dgm:prSet/>
      <dgm:spPr/>
      <dgm:t>
        <a:bodyPr/>
        <a:lstStyle/>
        <a:p>
          <a:pPr>
            <a:defRPr b="1"/>
          </a:pPr>
          <a:r>
            <a:rPr lang="en-US" dirty="0"/>
            <a:t>2021</a:t>
          </a:r>
        </a:p>
      </dgm:t>
    </dgm:pt>
    <dgm:pt modelId="{0972B6F7-3DD5-4875-8C2F-C2445FC4875C}" type="parTrans" cxnId="{F57F632F-9BF7-4261-9659-997221ECA665}">
      <dgm:prSet/>
      <dgm:spPr/>
      <dgm:t>
        <a:bodyPr/>
        <a:lstStyle/>
        <a:p>
          <a:endParaRPr lang="en-US"/>
        </a:p>
      </dgm:t>
    </dgm:pt>
    <dgm:pt modelId="{EB1329AA-2203-45A5-A3AB-66576688F9A6}" type="sibTrans" cxnId="{F57F632F-9BF7-4261-9659-997221ECA665}">
      <dgm:prSet/>
      <dgm:spPr/>
      <dgm:t>
        <a:bodyPr/>
        <a:lstStyle/>
        <a:p>
          <a:endParaRPr lang="en-US"/>
        </a:p>
      </dgm:t>
    </dgm:pt>
    <dgm:pt modelId="{1A893269-D96A-4B74-96A2-14E602B94615}">
      <dgm:prSet/>
      <dgm:spPr/>
      <dgm:t>
        <a:bodyPr/>
        <a:lstStyle/>
        <a:p>
          <a:pPr>
            <a:defRPr b="1"/>
          </a:pPr>
          <a:r>
            <a:rPr lang="en-US" dirty="0"/>
            <a:t>2021</a:t>
          </a:r>
        </a:p>
      </dgm:t>
    </dgm:pt>
    <dgm:pt modelId="{8BB76638-4959-4934-B744-05E1F733BCC6}" type="parTrans" cxnId="{C5409DB1-CE0F-426C-8C9F-0C5E49E1507A}">
      <dgm:prSet/>
      <dgm:spPr/>
      <dgm:t>
        <a:bodyPr/>
        <a:lstStyle/>
        <a:p>
          <a:endParaRPr lang="en-US"/>
        </a:p>
      </dgm:t>
    </dgm:pt>
    <dgm:pt modelId="{2760F67E-A6C5-4961-9379-FF4F303EB895}" type="sibTrans" cxnId="{C5409DB1-CE0F-426C-8C9F-0C5E49E1507A}">
      <dgm:prSet/>
      <dgm:spPr/>
      <dgm:t>
        <a:bodyPr/>
        <a:lstStyle/>
        <a:p>
          <a:endParaRPr lang="en-US"/>
        </a:p>
      </dgm:t>
    </dgm:pt>
    <dgm:pt modelId="{EF007E22-93BD-4DD1-B025-A067951972FC}">
      <dgm:prSet/>
      <dgm:spPr/>
      <dgm:t>
        <a:bodyPr/>
        <a:lstStyle/>
        <a:p>
          <a:r>
            <a:rPr lang="en-US" dirty="0"/>
            <a:t>5-Year Petition to Re-open Streamlined – Joint Petition</a:t>
          </a:r>
        </a:p>
      </dgm:t>
    </dgm:pt>
    <dgm:pt modelId="{09AEB513-3867-4D40-B75D-06B2B2741BB0}" type="parTrans" cxnId="{98219263-3973-4CAA-80C5-35CE6A76AFC6}">
      <dgm:prSet/>
      <dgm:spPr/>
      <dgm:t>
        <a:bodyPr/>
        <a:lstStyle/>
        <a:p>
          <a:endParaRPr lang="en-US"/>
        </a:p>
      </dgm:t>
    </dgm:pt>
    <dgm:pt modelId="{7A27584A-E9FA-4673-9DBA-A911DD2DE8C7}" type="sibTrans" cxnId="{98219263-3973-4CAA-80C5-35CE6A76AFC6}">
      <dgm:prSet/>
      <dgm:spPr/>
      <dgm:t>
        <a:bodyPr/>
        <a:lstStyle/>
        <a:p>
          <a:endParaRPr lang="en-US"/>
        </a:p>
      </dgm:t>
    </dgm:pt>
    <dgm:pt modelId="{7DDFC15B-21BD-4E2E-8E1F-ED9448F53073}">
      <dgm:prSet/>
      <dgm:spPr/>
      <dgm:t>
        <a:bodyPr/>
        <a:lstStyle/>
        <a:p>
          <a:r>
            <a:rPr lang="en-US" dirty="0"/>
            <a:t>Burial Expense Payment up to $10,000</a:t>
          </a:r>
        </a:p>
      </dgm:t>
    </dgm:pt>
    <dgm:pt modelId="{8440EE1D-DF39-4357-8C13-14744024FADF}" type="parTrans" cxnId="{0D8B6D53-A415-4441-A3A5-AEA918126D1A}">
      <dgm:prSet/>
      <dgm:spPr/>
      <dgm:t>
        <a:bodyPr/>
        <a:lstStyle/>
        <a:p>
          <a:endParaRPr lang="en-US"/>
        </a:p>
      </dgm:t>
    </dgm:pt>
    <dgm:pt modelId="{DE21AC4A-6454-47EA-B08C-1A8994120EDA}" type="sibTrans" cxnId="{0D8B6D53-A415-4441-A3A5-AEA918126D1A}">
      <dgm:prSet/>
      <dgm:spPr/>
      <dgm:t>
        <a:bodyPr/>
        <a:lstStyle/>
        <a:p>
          <a:endParaRPr lang="en-US"/>
        </a:p>
      </dgm:t>
    </dgm:pt>
    <dgm:pt modelId="{F5E677E2-B63B-4B2B-A884-B995CCACF8CF}">
      <dgm:prSet/>
      <dgm:spPr/>
      <dgm:t>
        <a:bodyPr/>
        <a:lstStyle/>
        <a:p>
          <a:r>
            <a:rPr lang="en-US" dirty="0"/>
            <a:t>Telemedicine </a:t>
          </a:r>
        </a:p>
      </dgm:t>
    </dgm:pt>
    <dgm:pt modelId="{A28C06BB-71D6-4FF5-B5B6-2D618E869770}" type="parTrans" cxnId="{329B2F6E-17E5-4E86-B155-8AE229E12458}">
      <dgm:prSet/>
      <dgm:spPr/>
      <dgm:t>
        <a:bodyPr/>
        <a:lstStyle/>
        <a:p>
          <a:endParaRPr lang="en-US"/>
        </a:p>
      </dgm:t>
    </dgm:pt>
    <dgm:pt modelId="{26E9E0BA-6C12-44A2-8EDC-67AF17742CFC}" type="sibTrans" cxnId="{329B2F6E-17E5-4E86-B155-8AE229E12458}">
      <dgm:prSet/>
      <dgm:spPr/>
      <dgm:t>
        <a:bodyPr/>
        <a:lstStyle/>
        <a:p>
          <a:endParaRPr lang="en-US"/>
        </a:p>
      </dgm:t>
    </dgm:pt>
    <dgm:pt modelId="{975D68CD-460C-49B7-9273-F9948D2886E1}">
      <dgm:prSet/>
      <dgm:spPr/>
      <dgm:t>
        <a:bodyPr/>
        <a:lstStyle/>
        <a:p>
          <a:r>
            <a:rPr lang="en-US" dirty="0"/>
            <a:t>Prosthesis Defined</a:t>
          </a:r>
        </a:p>
      </dgm:t>
    </dgm:pt>
    <dgm:pt modelId="{B93D807A-C5E8-4846-A81E-97E4478867F1}" type="parTrans" cxnId="{69566229-A951-4813-9287-274C6F2EB117}">
      <dgm:prSet/>
      <dgm:spPr/>
      <dgm:t>
        <a:bodyPr/>
        <a:lstStyle/>
        <a:p>
          <a:endParaRPr lang="en-US"/>
        </a:p>
      </dgm:t>
    </dgm:pt>
    <dgm:pt modelId="{5200A060-A7EB-4525-B3B6-25E0C42D4B41}" type="sibTrans" cxnId="{69566229-A951-4813-9287-274C6F2EB117}">
      <dgm:prSet/>
      <dgm:spPr/>
      <dgm:t>
        <a:bodyPr/>
        <a:lstStyle/>
        <a:p>
          <a:endParaRPr lang="en-US"/>
        </a:p>
      </dgm:t>
    </dgm:pt>
    <dgm:pt modelId="{54778458-FE03-4E16-94FE-1A3F306B0F01}">
      <dgm:prSet/>
      <dgm:spPr/>
      <dgm:t>
        <a:bodyPr/>
        <a:lstStyle/>
        <a:p>
          <a:pPr>
            <a:defRPr b="1"/>
          </a:pPr>
          <a:r>
            <a:rPr lang="en-US" dirty="0"/>
            <a:t>2021</a:t>
          </a:r>
        </a:p>
      </dgm:t>
    </dgm:pt>
    <dgm:pt modelId="{C9A766C5-C1AC-4388-8FF5-44A33277A6E1}" type="parTrans" cxnId="{17833DCB-0A8F-4DE0-B755-01D0A96CDE7A}">
      <dgm:prSet/>
      <dgm:spPr/>
      <dgm:t>
        <a:bodyPr/>
        <a:lstStyle/>
        <a:p>
          <a:endParaRPr lang="en-US"/>
        </a:p>
      </dgm:t>
    </dgm:pt>
    <dgm:pt modelId="{66D77F5B-A03C-4E04-93CC-C34826E8CDA2}" type="sibTrans" cxnId="{17833DCB-0A8F-4DE0-B755-01D0A96CDE7A}">
      <dgm:prSet/>
      <dgm:spPr/>
      <dgm:t>
        <a:bodyPr/>
        <a:lstStyle/>
        <a:p>
          <a:endParaRPr lang="en-US"/>
        </a:p>
      </dgm:t>
    </dgm:pt>
    <dgm:pt modelId="{0C76A520-2635-46CB-B923-2B3C06292A28}">
      <dgm:prSet/>
      <dgm:spPr/>
      <dgm:t>
        <a:bodyPr/>
        <a:lstStyle/>
        <a:p>
          <a:r>
            <a:rPr lang="en-US" dirty="0"/>
            <a:t>Drug Test Refusal same effect as Drugs the Major Contributing Cause </a:t>
          </a:r>
        </a:p>
      </dgm:t>
    </dgm:pt>
    <dgm:pt modelId="{FA9386D0-7CA8-471E-AABB-6D5DDF5ED62A}" type="parTrans" cxnId="{25088E68-4D5A-497A-BFA9-FEB3A56317DB}">
      <dgm:prSet/>
      <dgm:spPr/>
      <dgm:t>
        <a:bodyPr/>
        <a:lstStyle/>
        <a:p>
          <a:endParaRPr lang="en-US"/>
        </a:p>
      </dgm:t>
    </dgm:pt>
    <dgm:pt modelId="{1D9E7A63-8591-4726-824B-74EB0E674CC4}" type="sibTrans" cxnId="{25088E68-4D5A-497A-BFA9-FEB3A56317DB}">
      <dgm:prSet/>
      <dgm:spPr/>
      <dgm:t>
        <a:bodyPr/>
        <a:lstStyle/>
        <a:p>
          <a:endParaRPr lang="en-US"/>
        </a:p>
      </dgm:t>
    </dgm:pt>
    <dgm:pt modelId="{9ED1D2C1-C606-49DC-81C1-DBEC1CF01D06}">
      <dgm:prSet/>
      <dgm:spPr/>
      <dgm:t>
        <a:bodyPr/>
        <a:lstStyle/>
        <a:p>
          <a:r>
            <a:rPr lang="en-US"/>
            <a:t>False Statement Medical Condition for Essential Job Duties, Bars Wage &amp; Medical Benefits</a:t>
          </a:r>
          <a:endParaRPr lang="en-US" dirty="0"/>
        </a:p>
      </dgm:t>
    </dgm:pt>
    <dgm:pt modelId="{0BE1763F-6569-4706-A120-81DF3EEF9176}" type="parTrans" cxnId="{B9A1EB94-0ACE-43AC-B428-76BC26AFA440}">
      <dgm:prSet/>
      <dgm:spPr/>
      <dgm:t>
        <a:bodyPr/>
        <a:lstStyle/>
        <a:p>
          <a:endParaRPr lang="en-US"/>
        </a:p>
      </dgm:t>
    </dgm:pt>
    <dgm:pt modelId="{717C660E-2A12-4FAD-B018-3B39D45BBAA3}" type="sibTrans" cxnId="{B9A1EB94-0ACE-43AC-B428-76BC26AFA440}">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5"/>
          </a:solidFill>
        </a:ln>
      </dgm:spPr>
    </dgm:pt>
    <dgm:pt modelId="{4C5F54B5-504F-4069-AF1D-9A370FBD268C}" type="pres">
      <dgm:prSet presAssocID="{FF3CD410-5E2E-4080-A893-907D31D22CB3}" presName="nodes" presStyleCnt="0">
        <dgm:presLayoutVars>
          <dgm:chMax/>
          <dgm:chPref/>
          <dgm:animLvl val="lvl"/>
        </dgm:presLayoutVars>
      </dgm:prSet>
      <dgm:spPr/>
    </dgm:pt>
    <dgm:pt modelId="{CD5FA4B2-D0B0-4311-A536-F4913C4A4C52}" type="pres">
      <dgm:prSet presAssocID="{29E4A9FF-A5D3-49E8-88C6-3828231F01D5}" presName="composite" presStyleCnt="0"/>
      <dgm:spPr/>
    </dgm:pt>
    <dgm:pt modelId="{9E3DA09D-ED68-4501-A1B6-8CDE2E082FA5}" type="pres">
      <dgm:prSet presAssocID="{29E4A9FF-A5D3-49E8-88C6-3828231F01D5}" presName="L1TextContainer" presStyleLbl="alignNode1" presStyleIdx="0" presStyleCnt="3">
        <dgm:presLayoutVars>
          <dgm:chMax val="1"/>
          <dgm:chPref val="1"/>
          <dgm:bulletEnabled val="1"/>
        </dgm:presLayoutVars>
      </dgm:prSet>
      <dgm:spPr/>
    </dgm:pt>
    <dgm:pt modelId="{9F4ECA15-0AEB-4FF0-BC00-E767D706239E}" type="pres">
      <dgm:prSet presAssocID="{29E4A9FF-A5D3-49E8-88C6-3828231F01D5}" presName="L2TextContainerWrapper" presStyleCnt="0">
        <dgm:presLayoutVars>
          <dgm:bulletEnabled val="1"/>
        </dgm:presLayoutVars>
      </dgm:prSet>
      <dgm:spPr/>
    </dgm:pt>
    <dgm:pt modelId="{FA8AA15F-8335-4971-A45E-B3FA95F08920}" type="pres">
      <dgm:prSet presAssocID="{29E4A9FF-A5D3-49E8-88C6-3828231F01D5}" presName="L2TextContainer" presStyleLbl="bgAccFollowNode1" presStyleIdx="0" presStyleCnt="3"/>
      <dgm:spPr/>
    </dgm:pt>
    <dgm:pt modelId="{20164D60-2791-4A43-AF78-242ADDF37578}" type="pres">
      <dgm:prSet presAssocID="{29E4A9FF-A5D3-49E8-88C6-3828231F01D5}" presName="FlexibleEmptyPlaceHolder" presStyleCnt="0"/>
      <dgm:spPr/>
    </dgm:pt>
    <dgm:pt modelId="{49023592-1431-421D-B095-16B912AA4F45}" type="pres">
      <dgm:prSet presAssocID="{29E4A9FF-A5D3-49E8-88C6-3828231F01D5}" presName="ConnectLine" presStyleLbl="sibTrans1D1" presStyleIdx="0" presStyleCnt="3"/>
      <dgm:spPr/>
    </dgm:pt>
    <dgm:pt modelId="{073042F0-E632-48B9-A9CF-549DFA3B9EC1}" type="pres">
      <dgm:prSet presAssocID="{29E4A9FF-A5D3-49E8-88C6-3828231F01D5}" presName="ConnectorPoint" presStyleLbl="node1" presStyleIdx="0"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7F0708B-56A6-44FD-B052-7EE307D8E939}" type="pres">
      <dgm:prSet presAssocID="{29E4A9FF-A5D3-49E8-88C6-3828231F01D5}" presName="EmptyPlaceHolder" presStyleCnt="0"/>
      <dgm:spPr/>
    </dgm:pt>
    <dgm:pt modelId="{2EB9504D-84B7-4DD5-8A46-1EA1FDF1255B}" type="pres">
      <dgm:prSet presAssocID="{EB1329AA-2203-45A5-A3AB-66576688F9A6}" presName="spaceBetweenRectangles" presStyleCnt="0"/>
      <dgm:spPr/>
    </dgm:pt>
    <dgm:pt modelId="{8EB0CDA9-0528-4AD9-8A19-3985200EA710}" type="pres">
      <dgm:prSet presAssocID="{1A893269-D96A-4B74-96A2-14E602B94615}" presName="composite" presStyleCnt="0"/>
      <dgm:spPr/>
    </dgm:pt>
    <dgm:pt modelId="{310D9A1A-79F8-45DC-8233-C7D98F1384D2}" type="pres">
      <dgm:prSet presAssocID="{1A893269-D96A-4B74-96A2-14E602B94615}" presName="L1TextContainer" presStyleLbl="alignNode1" presStyleIdx="1" presStyleCnt="3">
        <dgm:presLayoutVars>
          <dgm:chMax val="1"/>
          <dgm:chPref val="1"/>
          <dgm:bulletEnabled val="1"/>
        </dgm:presLayoutVars>
      </dgm:prSet>
      <dgm:spPr/>
    </dgm:pt>
    <dgm:pt modelId="{378EA5D3-F567-464F-B828-6ACB7E8221C6}" type="pres">
      <dgm:prSet presAssocID="{1A893269-D96A-4B74-96A2-14E602B94615}" presName="L2TextContainerWrapper" presStyleCnt="0">
        <dgm:presLayoutVars>
          <dgm:bulletEnabled val="1"/>
        </dgm:presLayoutVars>
      </dgm:prSet>
      <dgm:spPr/>
    </dgm:pt>
    <dgm:pt modelId="{7CB2A9F7-CBF9-4608-9143-8EF3A6C6F8C1}" type="pres">
      <dgm:prSet presAssocID="{1A893269-D96A-4B74-96A2-14E602B94615}" presName="L2TextContainer" presStyleLbl="bgAccFollowNode1" presStyleIdx="1" presStyleCnt="3"/>
      <dgm:spPr/>
    </dgm:pt>
    <dgm:pt modelId="{642AE877-D8E9-4E9F-87A7-7C2CEF994B30}" type="pres">
      <dgm:prSet presAssocID="{1A893269-D96A-4B74-96A2-14E602B94615}" presName="FlexibleEmptyPlaceHolder" presStyleCnt="0"/>
      <dgm:spPr/>
    </dgm:pt>
    <dgm:pt modelId="{20413D47-62BA-4357-BFC8-F64018A30B02}" type="pres">
      <dgm:prSet presAssocID="{1A893269-D96A-4B74-96A2-14E602B94615}" presName="ConnectLine" presStyleLbl="sibTrans1D1" presStyleIdx="1" presStyleCnt="3"/>
      <dgm:spPr/>
    </dgm:pt>
    <dgm:pt modelId="{54A784C4-EBDF-4278-B183-DB75676FAAFF}" type="pres">
      <dgm:prSet presAssocID="{1A893269-D96A-4B74-96A2-14E602B94615}" presName="ConnectorPoint" presStyleLbl="node1" presStyleIdx="1"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365D60C-0B93-4350-87E0-2E3670D39A8A}" type="pres">
      <dgm:prSet presAssocID="{1A893269-D96A-4B74-96A2-14E602B94615}" presName="EmptyPlaceHolder" presStyleCnt="0"/>
      <dgm:spPr/>
    </dgm:pt>
    <dgm:pt modelId="{E6DE6B1B-BADD-4E2F-B031-FB35F3BE64B6}" type="pres">
      <dgm:prSet presAssocID="{2760F67E-A6C5-4961-9379-FF4F303EB895}" presName="spaceBetweenRectangles" presStyleCnt="0"/>
      <dgm:spPr/>
    </dgm:pt>
    <dgm:pt modelId="{8B4D00B8-55AC-4A39-9D20-E2165F188F44}" type="pres">
      <dgm:prSet presAssocID="{54778458-FE03-4E16-94FE-1A3F306B0F01}" presName="composite" presStyleCnt="0"/>
      <dgm:spPr/>
    </dgm:pt>
    <dgm:pt modelId="{407E9A1B-C106-42C0-BED5-563D76845DFC}" type="pres">
      <dgm:prSet presAssocID="{54778458-FE03-4E16-94FE-1A3F306B0F01}" presName="L1TextContainer" presStyleLbl="alignNode1" presStyleIdx="2" presStyleCnt="3">
        <dgm:presLayoutVars>
          <dgm:chMax val="1"/>
          <dgm:chPref val="1"/>
          <dgm:bulletEnabled val="1"/>
        </dgm:presLayoutVars>
      </dgm:prSet>
      <dgm:spPr/>
    </dgm:pt>
    <dgm:pt modelId="{B30E1C99-F5E5-42B5-A68D-D0D2F4ED9792}" type="pres">
      <dgm:prSet presAssocID="{54778458-FE03-4E16-94FE-1A3F306B0F01}" presName="L2TextContainerWrapper" presStyleCnt="0">
        <dgm:presLayoutVars>
          <dgm:bulletEnabled val="1"/>
        </dgm:presLayoutVars>
      </dgm:prSet>
      <dgm:spPr/>
    </dgm:pt>
    <dgm:pt modelId="{3F7BA926-06EE-4453-9A5D-95244F151029}" type="pres">
      <dgm:prSet presAssocID="{54778458-FE03-4E16-94FE-1A3F306B0F01}" presName="L2TextContainer" presStyleLbl="bgAccFollowNode1" presStyleIdx="2" presStyleCnt="3"/>
      <dgm:spPr/>
    </dgm:pt>
    <dgm:pt modelId="{9F22DED2-53C3-4CBF-A4EF-FFF384298EC3}" type="pres">
      <dgm:prSet presAssocID="{54778458-FE03-4E16-94FE-1A3F306B0F01}" presName="FlexibleEmptyPlaceHolder" presStyleCnt="0"/>
      <dgm:spPr/>
    </dgm:pt>
    <dgm:pt modelId="{7F239645-C442-4284-9AFD-65AF1DC21E3E}" type="pres">
      <dgm:prSet presAssocID="{54778458-FE03-4E16-94FE-1A3F306B0F01}" presName="ConnectLine" presStyleLbl="sibTrans1D1" presStyleIdx="2" presStyleCnt="3"/>
      <dgm:spPr/>
    </dgm:pt>
    <dgm:pt modelId="{FFC84845-79AC-4A8B-A76B-F60A1AB9B229}" type="pres">
      <dgm:prSet presAssocID="{54778458-FE03-4E16-94FE-1A3F306B0F01}" presName="ConnectorPoint" presStyleLbl="node1" presStyleIdx="2"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7E7DCD2B-04BE-4511-8E23-CFF08EA88289}" type="pres">
      <dgm:prSet presAssocID="{54778458-FE03-4E16-94FE-1A3F306B0F01}" presName="EmptyPlaceHolder" presStyleCnt="0"/>
      <dgm:spPr/>
    </dgm:pt>
  </dgm:ptLst>
  <dgm:cxnLst>
    <dgm:cxn modelId="{72CD931F-CAA4-409E-8D83-BA8623966657}" type="presOf" srcId="{EF007E22-93BD-4DD1-B025-A067951972FC}" destId="{FA8AA15F-8335-4971-A45E-B3FA95F08920}" srcOrd="0" destOrd="0" presId="urn:microsoft.com/office/officeart/2017/3/layout/HorizontalLabelsTimeline"/>
    <dgm:cxn modelId="{69566229-A951-4813-9287-274C6F2EB117}" srcId="{1A893269-D96A-4B74-96A2-14E602B94615}" destId="{975D68CD-460C-49B7-9273-F9948D2886E1}" srcOrd="0" destOrd="0" parTransId="{B93D807A-C5E8-4846-A81E-97E4478867F1}" sibTransId="{5200A060-A7EB-4525-B3B6-25E0C42D4B41}"/>
    <dgm:cxn modelId="{F57F632F-9BF7-4261-9659-997221ECA665}" srcId="{FF3CD410-5E2E-4080-A893-907D31D22CB3}" destId="{29E4A9FF-A5D3-49E8-88C6-3828231F01D5}" srcOrd="0" destOrd="0" parTransId="{0972B6F7-3DD5-4875-8C2F-C2445FC4875C}" sibTransId="{EB1329AA-2203-45A5-A3AB-66576688F9A6}"/>
    <dgm:cxn modelId="{43C2B33B-7CD0-4BC7-8E5F-01D124AFCDDF}" type="presOf" srcId="{9ED1D2C1-C606-49DC-81C1-DBEC1CF01D06}" destId="{3F7BA926-06EE-4453-9A5D-95244F151029}" srcOrd="0" destOrd="0" presId="urn:microsoft.com/office/officeart/2017/3/layout/HorizontalLabelsTimeline"/>
    <dgm:cxn modelId="{98219263-3973-4CAA-80C5-35CE6A76AFC6}" srcId="{29E4A9FF-A5D3-49E8-88C6-3828231F01D5}" destId="{EF007E22-93BD-4DD1-B025-A067951972FC}" srcOrd="0" destOrd="0" parTransId="{09AEB513-3867-4D40-B75D-06B2B2741BB0}" sibTransId="{7A27584A-E9FA-4673-9DBA-A911DD2DE8C7}"/>
    <dgm:cxn modelId="{25088E68-4D5A-497A-BFA9-FEB3A56317DB}" srcId="{54778458-FE03-4E16-94FE-1A3F306B0F01}" destId="{0C76A520-2635-46CB-B923-2B3C06292A28}" srcOrd="1" destOrd="0" parTransId="{FA9386D0-7CA8-471E-AABB-6D5DDF5ED62A}" sibTransId="{1D9E7A63-8591-4726-824B-74EB0E674CC4}"/>
    <dgm:cxn modelId="{329B2F6E-17E5-4E86-B155-8AE229E12458}" srcId="{29E4A9FF-A5D3-49E8-88C6-3828231F01D5}" destId="{F5E677E2-B63B-4B2B-A884-B995CCACF8CF}" srcOrd="2" destOrd="0" parTransId="{A28C06BB-71D6-4FF5-B5B6-2D618E869770}" sibTransId="{26E9E0BA-6C12-44A2-8EDC-67AF17742CFC}"/>
    <dgm:cxn modelId="{24FE186F-F804-46F5-9C2D-96C1655A06BB}" type="presOf" srcId="{FF3CD410-5E2E-4080-A893-907D31D22CB3}" destId="{687CC7BD-79EF-4A0F-BDD3-809BFA49E6BE}" srcOrd="0" destOrd="0" presId="urn:microsoft.com/office/officeart/2017/3/layout/HorizontalLabelsTimeline"/>
    <dgm:cxn modelId="{0D8B6D53-A415-4441-A3A5-AEA918126D1A}" srcId="{29E4A9FF-A5D3-49E8-88C6-3828231F01D5}" destId="{7DDFC15B-21BD-4E2E-8E1F-ED9448F53073}" srcOrd="1" destOrd="0" parTransId="{8440EE1D-DF39-4357-8C13-14744024FADF}" sibTransId="{DE21AC4A-6454-47EA-B08C-1A8994120EDA}"/>
    <dgm:cxn modelId="{642E5083-714C-4537-87A7-11043D61B9AD}" type="presOf" srcId="{0C76A520-2635-46CB-B923-2B3C06292A28}" destId="{3F7BA926-06EE-4453-9A5D-95244F151029}" srcOrd="0" destOrd="1" presId="urn:microsoft.com/office/officeart/2017/3/layout/HorizontalLabelsTimeline"/>
    <dgm:cxn modelId="{B9A1EB94-0ACE-43AC-B428-76BC26AFA440}" srcId="{54778458-FE03-4E16-94FE-1A3F306B0F01}" destId="{9ED1D2C1-C606-49DC-81C1-DBEC1CF01D06}" srcOrd="0" destOrd="0" parTransId="{0BE1763F-6569-4706-A120-81DF3EEF9176}" sibTransId="{717C660E-2A12-4FAD-B018-3B39D45BBAA3}"/>
    <dgm:cxn modelId="{1F3F45AF-DF13-47F2-A1D0-D8129BEA8562}" type="presOf" srcId="{F5E677E2-B63B-4B2B-A884-B995CCACF8CF}" destId="{FA8AA15F-8335-4971-A45E-B3FA95F08920}" srcOrd="0" destOrd="2" presId="urn:microsoft.com/office/officeart/2017/3/layout/HorizontalLabelsTimeline"/>
    <dgm:cxn modelId="{C5409DB1-CE0F-426C-8C9F-0C5E49E1507A}" srcId="{FF3CD410-5E2E-4080-A893-907D31D22CB3}" destId="{1A893269-D96A-4B74-96A2-14E602B94615}" srcOrd="1" destOrd="0" parTransId="{8BB76638-4959-4934-B744-05E1F733BCC6}" sibTransId="{2760F67E-A6C5-4961-9379-FF4F303EB895}"/>
    <dgm:cxn modelId="{01D7C2BD-FA75-4DF1-9EA0-3AAA9B081E0A}" type="presOf" srcId="{1A893269-D96A-4B74-96A2-14E602B94615}" destId="{310D9A1A-79F8-45DC-8233-C7D98F1384D2}" srcOrd="0" destOrd="0" presId="urn:microsoft.com/office/officeart/2017/3/layout/HorizontalLabelsTimeline"/>
    <dgm:cxn modelId="{17833DCB-0A8F-4DE0-B755-01D0A96CDE7A}" srcId="{FF3CD410-5E2E-4080-A893-907D31D22CB3}" destId="{54778458-FE03-4E16-94FE-1A3F306B0F01}" srcOrd="2" destOrd="0" parTransId="{C9A766C5-C1AC-4388-8FF5-44A33277A6E1}" sibTransId="{66D77F5B-A03C-4E04-93CC-C34826E8CDA2}"/>
    <dgm:cxn modelId="{F788F5EA-2AC1-4E0B-A22A-23615836E353}" type="presOf" srcId="{975D68CD-460C-49B7-9273-F9948D2886E1}" destId="{7CB2A9F7-CBF9-4608-9143-8EF3A6C6F8C1}" srcOrd="0" destOrd="0" presId="urn:microsoft.com/office/officeart/2017/3/layout/HorizontalLabelsTimeline"/>
    <dgm:cxn modelId="{635F48FA-546E-4DC3-AAD9-8E3B476618C7}" type="presOf" srcId="{54778458-FE03-4E16-94FE-1A3F306B0F01}" destId="{407E9A1B-C106-42C0-BED5-563D76845DFC}" srcOrd="0" destOrd="0" presId="urn:microsoft.com/office/officeart/2017/3/layout/HorizontalLabelsTimeline"/>
    <dgm:cxn modelId="{324908FD-9FFB-4050-AEEA-8359F6847F94}" type="presOf" srcId="{7DDFC15B-21BD-4E2E-8E1F-ED9448F53073}" destId="{FA8AA15F-8335-4971-A45E-B3FA95F08920}" srcOrd="0" destOrd="1" presId="urn:microsoft.com/office/officeart/2017/3/layout/HorizontalLabelsTimeline"/>
    <dgm:cxn modelId="{05AD38FF-5FA3-4DB6-8BB9-3A75A811C150}" type="presOf" srcId="{29E4A9FF-A5D3-49E8-88C6-3828231F01D5}" destId="{9E3DA09D-ED68-4501-A1B6-8CDE2E082FA5}"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271C1C05-DC97-427D-B291-41558E2ECC64}" type="presParOf" srcId="{4C5F54B5-504F-4069-AF1D-9A370FBD268C}" destId="{CD5FA4B2-D0B0-4311-A536-F4913C4A4C52}" srcOrd="0" destOrd="0" presId="urn:microsoft.com/office/officeart/2017/3/layout/HorizontalLabelsTimeline"/>
    <dgm:cxn modelId="{2877CF94-7941-48BE-BAA5-223362E6D89C}" type="presParOf" srcId="{CD5FA4B2-D0B0-4311-A536-F4913C4A4C52}" destId="{9E3DA09D-ED68-4501-A1B6-8CDE2E082FA5}" srcOrd="0" destOrd="0" presId="urn:microsoft.com/office/officeart/2017/3/layout/HorizontalLabelsTimeline"/>
    <dgm:cxn modelId="{254F6C1C-A1EF-4C8D-BBA9-9A0CC77B0C29}" type="presParOf" srcId="{CD5FA4B2-D0B0-4311-A536-F4913C4A4C52}" destId="{9F4ECA15-0AEB-4FF0-BC00-E767D706239E}" srcOrd="1" destOrd="0" presId="urn:microsoft.com/office/officeart/2017/3/layout/HorizontalLabelsTimeline"/>
    <dgm:cxn modelId="{0F9F2450-29F8-4110-8006-1787FF68FE35}" type="presParOf" srcId="{9F4ECA15-0AEB-4FF0-BC00-E767D706239E}" destId="{FA8AA15F-8335-4971-A45E-B3FA95F08920}" srcOrd="0" destOrd="0" presId="urn:microsoft.com/office/officeart/2017/3/layout/HorizontalLabelsTimeline"/>
    <dgm:cxn modelId="{E09B322B-32A6-4CCB-BB2B-99B0F98D34D7}" type="presParOf" srcId="{9F4ECA15-0AEB-4FF0-BC00-E767D706239E}" destId="{20164D60-2791-4A43-AF78-242ADDF37578}" srcOrd="1" destOrd="0" presId="urn:microsoft.com/office/officeart/2017/3/layout/HorizontalLabelsTimeline"/>
    <dgm:cxn modelId="{8F0EF85C-CB8C-44CF-9159-7C9D7410C887}" type="presParOf" srcId="{CD5FA4B2-D0B0-4311-A536-F4913C4A4C52}" destId="{49023592-1431-421D-B095-16B912AA4F45}" srcOrd="2" destOrd="0" presId="urn:microsoft.com/office/officeart/2017/3/layout/HorizontalLabelsTimeline"/>
    <dgm:cxn modelId="{5D67BA8E-E6DD-4D22-9D5B-8E88F8A4D07C}" type="presParOf" srcId="{CD5FA4B2-D0B0-4311-A536-F4913C4A4C52}" destId="{073042F0-E632-48B9-A9CF-549DFA3B9EC1}" srcOrd="3" destOrd="0" presId="urn:microsoft.com/office/officeart/2017/3/layout/HorizontalLabelsTimeline"/>
    <dgm:cxn modelId="{B00770FE-71E9-4A4E-99A9-5BB5C69AB977}" type="presParOf" srcId="{CD5FA4B2-D0B0-4311-A536-F4913C4A4C52}" destId="{27F0708B-56A6-44FD-B052-7EE307D8E939}" srcOrd="4" destOrd="0" presId="urn:microsoft.com/office/officeart/2017/3/layout/HorizontalLabelsTimeline"/>
    <dgm:cxn modelId="{B8321FF9-4E3F-4F75-9661-253B4D24FDA3}" type="presParOf" srcId="{4C5F54B5-504F-4069-AF1D-9A370FBD268C}" destId="{2EB9504D-84B7-4DD5-8A46-1EA1FDF1255B}" srcOrd="1" destOrd="0" presId="urn:microsoft.com/office/officeart/2017/3/layout/HorizontalLabelsTimeline"/>
    <dgm:cxn modelId="{B93AF84F-8515-4703-ABCA-76570259BE53}" type="presParOf" srcId="{4C5F54B5-504F-4069-AF1D-9A370FBD268C}" destId="{8EB0CDA9-0528-4AD9-8A19-3985200EA710}" srcOrd="2" destOrd="0" presId="urn:microsoft.com/office/officeart/2017/3/layout/HorizontalLabelsTimeline"/>
    <dgm:cxn modelId="{198B5151-2DEB-4A3A-BEF0-61DE76215EEB}" type="presParOf" srcId="{8EB0CDA9-0528-4AD9-8A19-3985200EA710}" destId="{310D9A1A-79F8-45DC-8233-C7D98F1384D2}" srcOrd="0" destOrd="0" presId="urn:microsoft.com/office/officeart/2017/3/layout/HorizontalLabelsTimeline"/>
    <dgm:cxn modelId="{8CB8E55C-E1F1-4D28-83EF-49376FF1191A}" type="presParOf" srcId="{8EB0CDA9-0528-4AD9-8A19-3985200EA710}" destId="{378EA5D3-F567-464F-B828-6ACB7E8221C6}" srcOrd="1" destOrd="0" presId="urn:microsoft.com/office/officeart/2017/3/layout/HorizontalLabelsTimeline"/>
    <dgm:cxn modelId="{07E57867-B916-41C3-A3DE-17E7317DD151}" type="presParOf" srcId="{378EA5D3-F567-464F-B828-6ACB7E8221C6}" destId="{7CB2A9F7-CBF9-4608-9143-8EF3A6C6F8C1}" srcOrd="0" destOrd="0" presId="urn:microsoft.com/office/officeart/2017/3/layout/HorizontalLabelsTimeline"/>
    <dgm:cxn modelId="{749304A0-5306-43DC-B532-79A458E8EF20}" type="presParOf" srcId="{378EA5D3-F567-464F-B828-6ACB7E8221C6}" destId="{642AE877-D8E9-4E9F-87A7-7C2CEF994B30}" srcOrd="1" destOrd="0" presId="urn:microsoft.com/office/officeart/2017/3/layout/HorizontalLabelsTimeline"/>
    <dgm:cxn modelId="{79B3994B-6D52-4550-98F3-114413A9BFB2}" type="presParOf" srcId="{8EB0CDA9-0528-4AD9-8A19-3985200EA710}" destId="{20413D47-62BA-4357-BFC8-F64018A30B02}" srcOrd="2" destOrd="0" presId="urn:microsoft.com/office/officeart/2017/3/layout/HorizontalLabelsTimeline"/>
    <dgm:cxn modelId="{A01520C4-00BC-484B-92BF-8081F516B157}" type="presParOf" srcId="{8EB0CDA9-0528-4AD9-8A19-3985200EA710}" destId="{54A784C4-EBDF-4278-B183-DB75676FAAFF}" srcOrd="3" destOrd="0" presId="urn:microsoft.com/office/officeart/2017/3/layout/HorizontalLabelsTimeline"/>
    <dgm:cxn modelId="{49B2B979-56AB-497A-8CCD-FFF792EE8A85}" type="presParOf" srcId="{8EB0CDA9-0528-4AD9-8A19-3985200EA710}" destId="{F365D60C-0B93-4350-87E0-2E3670D39A8A}" srcOrd="4" destOrd="0" presId="urn:microsoft.com/office/officeart/2017/3/layout/HorizontalLabelsTimeline"/>
    <dgm:cxn modelId="{7469141C-90D2-4BD1-A277-C5AB2F5986DE}" type="presParOf" srcId="{4C5F54B5-504F-4069-AF1D-9A370FBD268C}" destId="{E6DE6B1B-BADD-4E2F-B031-FB35F3BE64B6}" srcOrd="3" destOrd="0" presId="urn:microsoft.com/office/officeart/2017/3/layout/HorizontalLabelsTimeline"/>
    <dgm:cxn modelId="{377DED53-8633-43D9-8D9B-CC8ABD0217FE}" type="presParOf" srcId="{4C5F54B5-504F-4069-AF1D-9A370FBD268C}" destId="{8B4D00B8-55AC-4A39-9D20-E2165F188F44}" srcOrd="4" destOrd="0" presId="urn:microsoft.com/office/officeart/2017/3/layout/HorizontalLabelsTimeline"/>
    <dgm:cxn modelId="{EFDF9B0D-2BE9-41EE-B918-6C76DB7D70A2}" type="presParOf" srcId="{8B4D00B8-55AC-4A39-9D20-E2165F188F44}" destId="{407E9A1B-C106-42C0-BED5-563D76845DFC}" srcOrd="0" destOrd="0" presId="urn:microsoft.com/office/officeart/2017/3/layout/HorizontalLabelsTimeline"/>
    <dgm:cxn modelId="{B629CC93-6806-4074-B9B3-BAA8A1DE101A}" type="presParOf" srcId="{8B4D00B8-55AC-4A39-9D20-E2165F188F44}" destId="{B30E1C99-F5E5-42B5-A68D-D0D2F4ED9792}" srcOrd="1" destOrd="0" presId="urn:microsoft.com/office/officeart/2017/3/layout/HorizontalLabelsTimeline"/>
    <dgm:cxn modelId="{C95D1A6C-7377-4DEA-B3A9-C7D62D290B64}" type="presParOf" srcId="{B30E1C99-F5E5-42B5-A68D-D0D2F4ED9792}" destId="{3F7BA926-06EE-4453-9A5D-95244F151029}" srcOrd="0" destOrd="0" presId="urn:microsoft.com/office/officeart/2017/3/layout/HorizontalLabelsTimeline"/>
    <dgm:cxn modelId="{0C396335-BAEB-4C83-B7AD-021D30A2F70F}" type="presParOf" srcId="{B30E1C99-F5E5-42B5-A68D-D0D2F4ED9792}" destId="{9F22DED2-53C3-4CBF-A4EF-FFF384298EC3}" srcOrd="1" destOrd="0" presId="urn:microsoft.com/office/officeart/2017/3/layout/HorizontalLabelsTimeline"/>
    <dgm:cxn modelId="{A0059C0A-215C-4559-83AB-FD93DAB3AF43}" type="presParOf" srcId="{8B4D00B8-55AC-4A39-9D20-E2165F188F44}" destId="{7F239645-C442-4284-9AFD-65AF1DC21E3E}" srcOrd="2" destOrd="0" presId="urn:microsoft.com/office/officeart/2017/3/layout/HorizontalLabelsTimeline"/>
    <dgm:cxn modelId="{B1235792-14C7-4E8D-9BF7-62626677F117}" type="presParOf" srcId="{8B4D00B8-55AC-4A39-9D20-E2165F188F44}" destId="{FFC84845-79AC-4A8B-A76B-F60A1AB9B229}" srcOrd="3" destOrd="0" presId="urn:microsoft.com/office/officeart/2017/3/layout/HorizontalLabelsTimeline"/>
    <dgm:cxn modelId="{3515BAC1-0514-425D-B9ED-BC7C58E90B54}" type="presParOf" srcId="{8B4D00B8-55AC-4A39-9D20-E2165F188F44}" destId="{7E7DCD2B-04BE-4511-8E23-CFF08EA88289}"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29E4A9FF-A5D3-49E8-88C6-3828231F01D5}">
      <dgm:prSet/>
      <dgm:spPr/>
      <dgm:t>
        <a:bodyPr/>
        <a:lstStyle/>
        <a:p>
          <a:pPr>
            <a:defRPr b="1"/>
          </a:pPr>
          <a:r>
            <a:rPr lang="en-US" dirty="0"/>
            <a:t>2023</a:t>
          </a:r>
        </a:p>
      </dgm:t>
    </dgm:pt>
    <dgm:pt modelId="{0972B6F7-3DD5-4875-8C2F-C2445FC4875C}" type="parTrans" cxnId="{F57F632F-9BF7-4261-9659-997221ECA665}">
      <dgm:prSet/>
      <dgm:spPr/>
      <dgm:t>
        <a:bodyPr/>
        <a:lstStyle/>
        <a:p>
          <a:endParaRPr lang="en-US"/>
        </a:p>
      </dgm:t>
    </dgm:pt>
    <dgm:pt modelId="{EB1329AA-2203-45A5-A3AB-66576688F9A6}" type="sibTrans" cxnId="{F57F632F-9BF7-4261-9659-997221ECA665}">
      <dgm:prSet/>
      <dgm:spPr/>
      <dgm:t>
        <a:bodyPr/>
        <a:lstStyle/>
        <a:p>
          <a:endParaRPr lang="en-US"/>
        </a:p>
      </dgm:t>
    </dgm:pt>
    <dgm:pt modelId="{3D7F5F20-8291-4D9F-87CF-578E98C0BA9A}">
      <dgm:prSet/>
      <dgm:spPr/>
      <dgm:t>
        <a:bodyPr/>
        <a:lstStyle/>
        <a:p>
          <a:r>
            <a:rPr lang="en-US" dirty="0"/>
            <a:t>Workers’ Compensation Court moved to Judiciary</a:t>
          </a:r>
        </a:p>
      </dgm:t>
    </dgm:pt>
    <dgm:pt modelId="{D2A34B13-E118-46E7-BA3A-297F2F53E29F}" type="sibTrans" cxnId="{A3EB49FD-D472-44F3-9654-87C303A90664}">
      <dgm:prSet/>
      <dgm:spPr/>
      <dgm:t>
        <a:bodyPr/>
        <a:lstStyle/>
        <a:p>
          <a:endParaRPr lang="en-US"/>
        </a:p>
      </dgm:t>
    </dgm:pt>
    <dgm:pt modelId="{26573C70-B221-4B0F-B251-9B34063996D8}" type="parTrans" cxnId="{A3EB49FD-D472-44F3-9654-87C303A90664}">
      <dgm:prSet/>
      <dgm:spPr/>
      <dgm:t>
        <a:bodyPr/>
        <a:lstStyle/>
        <a:p>
          <a:endParaRPr lang="en-US"/>
        </a:p>
      </dgm:t>
    </dgm:pt>
    <dgm:pt modelId="{8B8EEB45-6351-46C9-BBFA-96663DD419FE}">
      <dgm:prSet/>
      <dgm:spPr/>
      <dgm:t>
        <a:bodyPr/>
        <a:lstStyle/>
        <a:p>
          <a:r>
            <a:rPr lang="en-US" dirty="0"/>
            <a:t>C &amp; Scope, Off Clock Recreation on Work Location Not Covered  by WC</a:t>
          </a:r>
        </a:p>
      </dgm:t>
    </dgm:pt>
    <dgm:pt modelId="{567756AE-FE31-4FCC-8E59-F6D30B9BFFA7}" type="parTrans" cxnId="{37C3D983-2AE2-4405-A67D-E063089EA274}">
      <dgm:prSet/>
      <dgm:spPr/>
      <dgm:t>
        <a:bodyPr/>
        <a:lstStyle/>
        <a:p>
          <a:endParaRPr lang="en-US"/>
        </a:p>
      </dgm:t>
    </dgm:pt>
    <dgm:pt modelId="{209C6C67-3A91-4EDC-88F2-C17FEFF23D86}" type="sibTrans" cxnId="{37C3D983-2AE2-4405-A67D-E063089EA274}">
      <dgm:prSet/>
      <dgm:spPr/>
      <dgm:t>
        <a:bodyPr/>
        <a:lstStyle/>
        <a:p>
          <a:endParaRPr lang="en-US"/>
        </a:p>
      </dgm:t>
    </dgm:pt>
    <dgm:pt modelId="{C29668D1-A60C-429E-9E80-0A7DC94A903D}">
      <dgm:prSet/>
      <dgm:spPr/>
      <dgm:t>
        <a:bodyPr/>
        <a:lstStyle/>
        <a:p>
          <a:r>
            <a:rPr lang="en-US" dirty="0"/>
            <a:t>Ownership Exemption Reduced from 20% to 10%</a:t>
          </a:r>
        </a:p>
      </dgm:t>
    </dgm:pt>
    <dgm:pt modelId="{4A9820F5-5DB8-4BAC-8D7B-E0F01824FD09}" type="parTrans" cxnId="{6267B549-9F6D-4574-98AE-59A67DA38ED1}">
      <dgm:prSet/>
      <dgm:spPr/>
      <dgm:t>
        <a:bodyPr/>
        <a:lstStyle/>
        <a:p>
          <a:endParaRPr lang="en-US"/>
        </a:p>
      </dgm:t>
    </dgm:pt>
    <dgm:pt modelId="{CCC38EA5-5B8A-48FA-B075-FB58CE5D1C55}" type="sibTrans" cxnId="{6267B549-9F6D-4574-98AE-59A67DA38ED1}">
      <dgm:prSet/>
      <dgm:spPr/>
      <dgm:t>
        <a:bodyPr/>
        <a:lstStyle/>
        <a:p>
          <a:endParaRPr lang="en-US"/>
        </a:p>
      </dgm:t>
    </dgm:pt>
    <dgm:pt modelId="{B7C62AAD-9328-4A80-92F0-B7E3E7C1742B}">
      <dgm:prSet/>
      <dgm:spPr/>
      <dgm:t>
        <a:bodyPr/>
        <a:lstStyle/>
        <a:p>
          <a:pPr>
            <a:defRPr b="1"/>
          </a:pPr>
          <a:r>
            <a:rPr lang="en-US"/>
            <a:t>2025</a:t>
          </a:r>
          <a:endParaRPr lang="en-US" dirty="0"/>
        </a:p>
      </dgm:t>
    </dgm:pt>
    <dgm:pt modelId="{85260E96-21AA-4F4A-97DE-EDC575A240B4}" type="parTrans" cxnId="{D343C4C2-0C03-44DD-BF2F-9BBC9BCDF692}">
      <dgm:prSet/>
      <dgm:spPr/>
      <dgm:t>
        <a:bodyPr/>
        <a:lstStyle/>
        <a:p>
          <a:endParaRPr lang="en-US"/>
        </a:p>
      </dgm:t>
    </dgm:pt>
    <dgm:pt modelId="{710F5919-AE46-4236-B755-B04AA00EC7E9}" type="sibTrans" cxnId="{D343C4C2-0C03-44DD-BF2F-9BBC9BCDF692}">
      <dgm:prSet/>
      <dgm:spPr/>
      <dgm:t>
        <a:bodyPr/>
        <a:lstStyle/>
        <a:p>
          <a:endParaRPr lang="en-US"/>
        </a:p>
      </dgm:t>
    </dgm:pt>
    <dgm:pt modelId="{F253A6AC-5EA6-4EC5-920B-3BD4DB7651CD}">
      <dgm:prSet/>
      <dgm:spPr/>
      <dgm:t>
        <a:bodyPr/>
        <a:lstStyle/>
        <a:p>
          <a:pPr>
            <a:defRPr b="1"/>
          </a:pPr>
          <a:r>
            <a:rPr lang="en-US" dirty="0"/>
            <a:t>2025</a:t>
          </a:r>
        </a:p>
      </dgm:t>
    </dgm:pt>
    <dgm:pt modelId="{9D82C363-34FE-40B1-AAF2-384FC81F4154}" type="parTrans" cxnId="{89F19703-FAEC-459B-A480-52E1AACDC018}">
      <dgm:prSet/>
      <dgm:spPr/>
      <dgm:t>
        <a:bodyPr/>
        <a:lstStyle/>
        <a:p>
          <a:endParaRPr lang="en-US"/>
        </a:p>
      </dgm:t>
    </dgm:pt>
    <dgm:pt modelId="{A42262AD-27A5-462B-8A09-A96EB8BB80C6}" type="sibTrans" cxnId="{89F19703-FAEC-459B-A480-52E1AACDC018}">
      <dgm:prSet/>
      <dgm:spPr/>
      <dgm:t>
        <a:bodyPr/>
        <a:lstStyle/>
        <a:p>
          <a:endParaRPr lang="en-US"/>
        </a:p>
      </dgm:t>
    </dgm:pt>
    <dgm:pt modelId="{23C7B811-9FBC-487D-9C46-9002052CCAE2}">
      <dgm:prSet/>
      <dgm:spPr/>
      <dgm:t>
        <a:bodyPr/>
        <a:lstStyle/>
        <a:p>
          <a:r>
            <a:rPr lang="en-US" dirty="0"/>
            <a:t>Treating Physician</a:t>
          </a:r>
        </a:p>
      </dgm:t>
    </dgm:pt>
    <dgm:pt modelId="{D9E28A8E-7CC6-4581-B2C2-84BEBAC6AEEB}" type="parTrans" cxnId="{F8FCF36F-F702-4CF9-BE2C-880BF383297A}">
      <dgm:prSet/>
      <dgm:spPr/>
      <dgm:t>
        <a:bodyPr/>
        <a:lstStyle/>
        <a:p>
          <a:endParaRPr lang="en-US"/>
        </a:p>
      </dgm:t>
    </dgm:pt>
    <dgm:pt modelId="{44497E41-1D47-42EC-9D45-E3F070165EA8}" type="sibTrans" cxnId="{F8FCF36F-F702-4CF9-BE2C-880BF383297A}">
      <dgm:prSet/>
      <dgm:spPr/>
      <dgm:t>
        <a:bodyPr/>
        <a:lstStyle/>
        <a:p>
          <a:endParaRPr lang="en-US"/>
        </a:p>
      </dgm:t>
    </dgm:pt>
    <dgm:pt modelId="{5684A204-A1E3-407E-9C38-497D3F27987F}">
      <dgm:prSet/>
      <dgm:spPr/>
      <dgm:t>
        <a:bodyPr/>
        <a:lstStyle/>
        <a:p>
          <a:r>
            <a:rPr lang="en-US" dirty="0"/>
            <a:t>Physician Assistant</a:t>
          </a:r>
        </a:p>
      </dgm:t>
    </dgm:pt>
    <dgm:pt modelId="{3E3196BA-4379-4F96-A45E-E1B834308018}" type="parTrans" cxnId="{27C9D5AF-8B5A-4456-9274-B7416FFA6F7C}">
      <dgm:prSet/>
      <dgm:spPr/>
      <dgm:t>
        <a:bodyPr/>
        <a:lstStyle/>
        <a:p>
          <a:endParaRPr lang="en-US"/>
        </a:p>
      </dgm:t>
    </dgm:pt>
    <dgm:pt modelId="{9458FF50-BBD1-485A-9766-ACFDD3C255B5}" type="sibTrans" cxnId="{27C9D5AF-8B5A-4456-9274-B7416FFA6F7C}">
      <dgm:prSet/>
      <dgm:spPr/>
      <dgm:t>
        <a:bodyPr/>
        <a:lstStyle/>
        <a:p>
          <a:endParaRPr lang="en-US"/>
        </a:p>
      </dgm:t>
    </dgm:pt>
    <dgm:pt modelId="{233FEA22-9CE7-4499-BF95-E53C967305AB}">
      <dgm:prSet/>
      <dgm:spPr/>
      <dgm:t>
        <a:bodyPr/>
        <a:lstStyle/>
        <a:p>
          <a:r>
            <a:rPr lang="en-US" dirty="0"/>
            <a:t>Physical Therapist, added</a:t>
          </a:r>
        </a:p>
      </dgm:t>
    </dgm:pt>
    <dgm:pt modelId="{6F71E30C-0FA2-4CD6-A9B7-C3FA3DF1E9CD}" type="parTrans" cxnId="{E4144862-1DAF-4006-9B83-93BB583E50A7}">
      <dgm:prSet/>
      <dgm:spPr/>
      <dgm:t>
        <a:bodyPr/>
        <a:lstStyle/>
        <a:p>
          <a:endParaRPr lang="en-US"/>
        </a:p>
      </dgm:t>
    </dgm:pt>
    <dgm:pt modelId="{E4D6345F-D939-4FDC-A1DD-09D17B095C08}" type="sibTrans" cxnId="{E4144862-1DAF-4006-9B83-93BB583E50A7}">
      <dgm:prSet/>
      <dgm:spPr/>
      <dgm:t>
        <a:bodyPr/>
        <a:lstStyle/>
        <a:p>
          <a:endParaRPr lang="en-US"/>
        </a:p>
      </dgm:t>
    </dgm:pt>
    <dgm:pt modelId="{C2B12CE8-AC90-4173-A611-634CC9D9B0D5}">
      <dgm:prSet/>
      <dgm:spPr/>
      <dgm:t>
        <a:bodyPr/>
        <a:lstStyle/>
        <a:p>
          <a:r>
            <a:rPr lang="en-US" dirty="0"/>
            <a:t>Medical Status Form Changes</a:t>
          </a:r>
        </a:p>
      </dgm:t>
    </dgm:pt>
    <dgm:pt modelId="{10D55C01-345E-4E9D-9BE9-CFE076554754}" type="parTrans" cxnId="{63F6DECB-896D-4B45-A803-5C89F8340986}">
      <dgm:prSet/>
      <dgm:spPr/>
      <dgm:t>
        <a:bodyPr/>
        <a:lstStyle/>
        <a:p>
          <a:endParaRPr lang="en-US"/>
        </a:p>
      </dgm:t>
    </dgm:pt>
    <dgm:pt modelId="{65F376D7-9982-4BCE-A4EB-AE08B0D324D2}" type="sibTrans" cxnId="{63F6DECB-896D-4B45-A803-5C89F8340986}">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5"/>
          </a:solidFill>
        </a:ln>
      </dgm:spPr>
    </dgm:pt>
    <dgm:pt modelId="{4C5F54B5-504F-4069-AF1D-9A370FBD268C}" type="pres">
      <dgm:prSet presAssocID="{FF3CD410-5E2E-4080-A893-907D31D22CB3}" presName="nodes" presStyleCnt="0">
        <dgm:presLayoutVars>
          <dgm:chMax/>
          <dgm:chPref/>
          <dgm:animLvl val="lvl"/>
        </dgm:presLayoutVars>
      </dgm:prSet>
      <dgm:spPr/>
    </dgm:pt>
    <dgm:pt modelId="{CD5FA4B2-D0B0-4311-A536-F4913C4A4C52}" type="pres">
      <dgm:prSet presAssocID="{29E4A9FF-A5D3-49E8-88C6-3828231F01D5}" presName="composite" presStyleCnt="0"/>
      <dgm:spPr/>
    </dgm:pt>
    <dgm:pt modelId="{9E3DA09D-ED68-4501-A1B6-8CDE2E082FA5}" type="pres">
      <dgm:prSet presAssocID="{29E4A9FF-A5D3-49E8-88C6-3828231F01D5}" presName="L1TextContainer" presStyleLbl="alignNode1" presStyleIdx="0" presStyleCnt="3">
        <dgm:presLayoutVars>
          <dgm:chMax val="1"/>
          <dgm:chPref val="1"/>
          <dgm:bulletEnabled val="1"/>
        </dgm:presLayoutVars>
      </dgm:prSet>
      <dgm:spPr/>
    </dgm:pt>
    <dgm:pt modelId="{9F4ECA15-0AEB-4FF0-BC00-E767D706239E}" type="pres">
      <dgm:prSet presAssocID="{29E4A9FF-A5D3-49E8-88C6-3828231F01D5}" presName="L2TextContainerWrapper" presStyleCnt="0">
        <dgm:presLayoutVars>
          <dgm:bulletEnabled val="1"/>
        </dgm:presLayoutVars>
      </dgm:prSet>
      <dgm:spPr/>
    </dgm:pt>
    <dgm:pt modelId="{FA8AA15F-8335-4971-A45E-B3FA95F08920}" type="pres">
      <dgm:prSet presAssocID="{29E4A9FF-A5D3-49E8-88C6-3828231F01D5}" presName="L2TextContainer" presStyleLbl="bgAccFollowNode1" presStyleIdx="0" presStyleCnt="3"/>
      <dgm:spPr/>
    </dgm:pt>
    <dgm:pt modelId="{20164D60-2791-4A43-AF78-242ADDF37578}" type="pres">
      <dgm:prSet presAssocID="{29E4A9FF-A5D3-49E8-88C6-3828231F01D5}" presName="FlexibleEmptyPlaceHolder" presStyleCnt="0"/>
      <dgm:spPr/>
    </dgm:pt>
    <dgm:pt modelId="{49023592-1431-421D-B095-16B912AA4F45}" type="pres">
      <dgm:prSet presAssocID="{29E4A9FF-A5D3-49E8-88C6-3828231F01D5}" presName="ConnectLine" presStyleLbl="sibTrans1D1" presStyleIdx="0" presStyleCnt="3"/>
      <dgm:spPr/>
    </dgm:pt>
    <dgm:pt modelId="{073042F0-E632-48B9-A9CF-549DFA3B9EC1}" type="pres">
      <dgm:prSet presAssocID="{29E4A9FF-A5D3-49E8-88C6-3828231F01D5}" presName="ConnectorPoint" presStyleLbl="node1" presStyleIdx="0"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7F0708B-56A6-44FD-B052-7EE307D8E939}" type="pres">
      <dgm:prSet presAssocID="{29E4A9FF-A5D3-49E8-88C6-3828231F01D5}" presName="EmptyPlaceHolder" presStyleCnt="0"/>
      <dgm:spPr/>
    </dgm:pt>
    <dgm:pt modelId="{C1F7DC3E-E4C9-4225-B3DD-DC284204D9CE}" type="pres">
      <dgm:prSet presAssocID="{EB1329AA-2203-45A5-A3AB-66576688F9A6}" presName="spaceBetweenRectangles" presStyleCnt="0"/>
      <dgm:spPr/>
    </dgm:pt>
    <dgm:pt modelId="{8842FBBA-19B2-4EF9-82E0-08AD8FEA8396}" type="pres">
      <dgm:prSet presAssocID="{B7C62AAD-9328-4A80-92F0-B7E3E7C1742B}" presName="composite" presStyleCnt="0"/>
      <dgm:spPr/>
    </dgm:pt>
    <dgm:pt modelId="{402B60CF-2353-4B9C-AD4E-4C0F3BEFC8D9}" type="pres">
      <dgm:prSet presAssocID="{B7C62AAD-9328-4A80-92F0-B7E3E7C1742B}" presName="L1TextContainer" presStyleLbl="alignNode1" presStyleIdx="1" presStyleCnt="3">
        <dgm:presLayoutVars>
          <dgm:chMax val="1"/>
          <dgm:chPref val="1"/>
          <dgm:bulletEnabled val="1"/>
        </dgm:presLayoutVars>
      </dgm:prSet>
      <dgm:spPr/>
    </dgm:pt>
    <dgm:pt modelId="{93E30330-3546-4084-ACB4-B37F54F336F7}" type="pres">
      <dgm:prSet presAssocID="{B7C62AAD-9328-4A80-92F0-B7E3E7C1742B}" presName="L2TextContainerWrapper" presStyleCnt="0">
        <dgm:presLayoutVars>
          <dgm:bulletEnabled val="1"/>
        </dgm:presLayoutVars>
      </dgm:prSet>
      <dgm:spPr/>
    </dgm:pt>
    <dgm:pt modelId="{8EF04D09-B930-473F-A033-C909D6CE33B0}" type="pres">
      <dgm:prSet presAssocID="{B7C62AAD-9328-4A80-92F0-B7E3E7C1742B}" presName="L2TextContainer" presStyleLbl="bgAccFollowNode1" presStyleIdx="1" presStyleCnt="3"/>
      <dgm:spPr/>
    </dgm:pt>
    <dgm:pt modelId="{4050D95B-B871-4AB2-8BC8-0F5462701148}" type="pres">
      <dgm:prSet presAssocID="{B7C62AAD-9328-4A80-92F0-B7E3E7C1742B}" presName="FlexibleEmptyPlaceHolder" presStyleCnt="0"/>
      <dgm:spPr/>
    </dgm:pt>
    <dgm:pt modelId="{E15B0CDF-63AB-4FEE-B869-914466A5F435}" type="pres">
      <dgm:prSet presAssocID="{B7C62AAD-9328-4A80-92F0-B7E3E7C1742B}" presName="ConnectLine" presStyleLbl="sibTrans1D1" presStyleIdx="1" presStyleCnt="3"/>
      <dgm:spPr/>
    </dgm:pt>
    <dgm:pt modelId="{93BD2F92-33D9-490B-88F0-1619B783F86F}" type="pres">
      <dgm:prSet presAssocID="{B7C62AAD-9328-4A80-92F0-B7E3E7C1742B}" presName="ConnectorPoint" presStyleLbl="node1" presStyleIdx="1"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1C79260-D042-4467-8F6B-D5655A1C9570}" type="pres">
      <dgm:prSet presAssocID="{B7C62AAD-9328-4A80-92F0-B7E3E7C1742B}" presName="EmptyPlaceHolder" presStyleCnt="0"/>
      <dgm:spPr/>
    </dgm:pt>
    <dgm:pt modelId="{36925E44-84BB-4B25-B7ED-C95F3DE88351}" type="pres">
      <dgm:prSet presAssocID="{710F5919-AE46-4236-B755-B04AA00EC7E9}" presName="spaceBetweenRectangles" presStyleCnt="0"/>
      <dgm:spPr/>
    </dgm:pt>
    <dgm:pt modelId="{E15995E1-BFF8-43DA-A1F2-AAE2FBFF583B}" type="pres">
      <dgm:prSet presAssocID="{F253A6AC-5EA6-4EC5-920B-3BD4DB7651CD}" presName="composite" presStyleCnt="0"/>
      <dgm:spPr/>
    </dgm:pt>
    <dgm:pt modelId="{8CFC7621-000B-42D3-B666-02689AB49163}" type="pres">
      <dgm:prSet presAssocID="{F253A6AC-5EA6-4EC5-920B-3BD4DB7651CD}" presName="L1TextContainer" presStyleLbl="alignNode1" presStyleIdx="2" presStyleCnt="3">
        <dgm:presLayoutVars>
          <dgm:chMax val="1"/>
          <dgm:chPref val="1"/>
          <dgm:bulletEnabled val="1"/>
        </dgm:presLayoutVars>
      </dgm:prSet>
      <dgm:spPr/>
    </dgm:pt>
    <dgm:pt modelId="{3FA4C70E-C254-4128-A04A-EC84C10EFA81}" type="pres">
      <dgm:prSet presAssocID="{F253A6AC-5EA6-4EC5-920B-3BD4DB7651CD}" presName="L2TextContainerWrapper" presStyleCnt="0">
        <dgm:presLayoutVars>
          <dgm:bulletEnabled val="1"/>
        </dgm:presLayoutVars>
      </dgm:prSet>
      <dgm:spPr/>
    </dgm:pt>
    <dgm:pt modelId="{B298CDA2-683E-4E6A-B82D-2D460C9BD160}" type="pres">
      <dgm:prSet presAssocID="{F253A6AC-5EA6-4EC5-920B-3BD4DB7651CD}" presName="L2TextContainer" presStyleLbl="bgAccFollowNode1" presStyleIdx="2" presStyleCnt="3"/>
      <dgm:spPr/>
    </dgm:pt>
    <dgm:pt modelId="{652ADD31-4D1D-4BA2-8D8B-D91DB4FD38A1}" type="pres">
      <dgm:prSet presAssocID="{F253A6AC-5EA6-4EC5-920B-3BD4DB7651CD}" presName="FlexibleEmptyPlaceHolder" presStyleCnt="0"/>
      <dgm:spPr/>
    </dgm:pt>
    <dgm:pt modelId="{069993ED-307F-49BA-A072-3C82A19205DE}" type="pres">
      <dgm:prSet presAssocID="{F253A6AC-5EA6-4EC5-920B-3BD4DB7651CD}" presName="ConnectLine" presStyleLbl="sibTrans1D1" presStyleIdx="2" presStyleCnt="3"/>
      <dgm:spPr/>
    </dgm:pt>
    <dgm:pt modelId="{3033B26A-FA6E-4AD4-99D6-7E9540414200}" type="pres">
      <dgm:prSet presAssocID="{F253A6AC-5EA6-4EC5-920B-3BD4DB7651CD}" presName="ConnectorPoint" presStyleLbl="node1" presStyleIdx="2"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89BA324C-77DF-4BA2-AFF0-85FE7285EA62}" type="pres">
      <dgm:prSet presAssocID="{F253A6AC-5EA6-4EC5-920B-3BD4DB7651CD}" presName="EmptyPlaceHolder" presStyleCnt="0"/>
      <dgm:spPr/>
    </dgm:pt>
  </dgm:ptLst>
  <dgm:cxnLst>
    <dgm:cxn modelId="{89F19703-FAEC-459B-A480-52E1AACDC018}" srcId="{FF3CD410-5E2E-4080-A893-907D31D22CB3}" destId="{F253A6AC-5EA6-4EC5-920B-3BD4DB7651CD}" srcOrd="2" destOrd="0" parTransId="{9D82C363-34FE-40B1-AAF2-384FC81F4154}" sibTransId="{A42262AD-27A5-462B-8A09-A96EB8BB80C6}"/>
    <dgm:cxn modelId="{84C2D408-E8A3-4228-9965-A660CCCB0E3B}" type="presOf" srcId="{8B8EEB45-6351-46C9-BBFA-96663DD419FE}" destId="{FA8AA15F-8335-4971-A45E-B3FA95F08920}" srcOrd="0" destOrd="0" presId="urn:microsoft.com/office/officeart/2017/3/layout/HorizontalLabelsTimeline"/>
    <dgm:cxn modelId="{1E3DFE0B-81C6-4BB3-AE04-F6EA7BFB9F32}" type="presOf" srcId="{3D7F5F20-8291-4D9F-87CF-578E98C0BA9A}" destId="{8EF04D09-B930-473F-A033-C909D6CE33B0}" srcOrd="0" destOrd="0" presId="urn:microsoft.com/office/officeart/2017/3/layout/HorizontalLabelsTimeline"/>
    <dgm:cxn modelId="{EFE2C80E-9972-4038-9279-6A4DCAA0B093}" type="presOf" srcId="{23C7B811-9FBC-487D-9C46-9002052CCAE2}" destId="{B298CDA2-683E-4E6A-B82D-2D460C9BD160}" srcOrd="0" destOrd="0" presId="urn:microsoft.com/office/officeart/2017/3/layout/HorizontalLabelsTimeline"/>
    <dgm:cxn modelId="{06AC6318-63D1-49C1-B0EB-CBB1E1B5260A}" type="presOf" srcId="{5684A204-A1E3-407E-9C38-497D3F27987F}" destId="{B298CDA2-683E-4E6A-B82D-2D460C9BD160}" srcOrd="0" destOrd="1" presId="urn:microsoft.com/office/officeart/2017/3/layout/HorizontalLabelsTimeline"/>
    <dgm:cxn modelId="{13E58329-7107-4E50-80BC-BC41EC086E25}" type="presOf" srcId="{C2B12CE8-AC90-4173-A611-634CC9D9B0D5}" destId="{B298CDA2-683E-4E6A-B82D-2D460C9BD160}" srcOrd="0" destOrd="3" presId="urn:microsoft.com/office/officeart/2017/3/layout/HorizontalLabelsTimeline"/>
    <dgm:cxn modelId="{F57F632F-9BF7-4261-9659-997221ECA665}" srcId="{FF3CD410-5E2E-4080-A893-907D31D22CB3}" destId="{29E4A9FF-A5D3-49E8-88C6-3828231F01D5}" srcOrd="0" destOrd="0" parTransId="{0972B6F7-3DD5-4875-8C2F-C2445FC4875C}" sibTransId="{EB1329AA-2203-45A5-A3AB-66576688F9A6}"/>
    <dgm:cxn modelId="{E4144862-1DAF-4006-9B83-93BB583E50A7}" srcId="{23C7B811-9FBC-487D-9C46-9002052CCAE2}" destId="{233FEA22-9CE7-4499-BF95-E53C967305AB}" srcOrd="1" destOrd="0" parTransId="{6F71E30C-0FA2-4CD6-A9B7-C3FA3DF1E9CD}" sibTransId="{E4D6345F-D939-4FDC-A1DD-09D17B095C08}"/>
    <dgm:cxn modelId="{6267B549-9F6D-4574-98AE-59A67DA38ED1}" srcId="{29E4A9FF-A5D3-49E8-88C6-3828231F01D5}" destId="{C29668D1-A60C-429E-9E80-0A7DC94A903D}" srcOrd="1" destOrd="0" parTransId="{4A9820F5-5DB8-4BAC-8D7B-E0F01824FD09}" sibTransId="{CCC38EA5-5B8A-48FA-B075-FB58CE5D1C55}"/>
    <dgm:cxn modelId="{F224BD4B-B9BB-416A-847F-E5441517E9D7}" type="presOf" srcId="{233FEA22-9CE7-4499-BF95-E53C967305AB}" destId="{B298CDA2-683E-4E6A-B82D-2D460C9BD160}" srcOrd="0" destOrd="2"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F8FCF36F-F702-4CF9-BE2C-880BF383297A}" srcId="{F253A6AC-5EA6-4EC5-920B-3BD4DB7651CD}" destId="{23C7B811-9FBC-487D-9C46-9002052CCAE2}" srcOrd="0" destOrd="0" parTransId="{D9E28A8E-7CC6-4581-B2C2-84BEBAC6AEEB}" sibTransId="{44497E41-1D47-42EC-9D45-E3F070165EA8}"/>
    <dgm:cxn modelId="{37C3D983-2AE2-4405-A67D-E063089EA274}" srcId="{29E4A9FF-A5D3-49E8-88C6-3828231F01D5}" destId="{8B8EEB45-6351-46C9-BBFA-96663DD419FE}" srcOrd="0" destOrd="0" parTransId="{567756AE-FE31-4FCC-8E59-F6D30B9BFFA7}" sibTransId="{209C6C67-3A91-4EDC-88F2-C17FEFF23D86}"/>
    <dgm:cxn modelId="{2BED06AC-B0E5-44A7-ABF0-C98EE24A43D7}" type="presOf" srcId="{F253A6AC-5EA6-4EC5-920B-3BD4DB7651CD}" destId="{8CFC7621-000B-42D3-B666-02689AB49163}" srcOrd="0" destOrd="0" presId="urn:microsoft.com/office/officeart/2017/3/layout/HorizontalLabelsTimeline"/>
    <dgm:cxn modelId="{27C9D5AF-8B5A-4456-9274-B7416FFA6F7C}" srcId="{23C7B811-9FBC-487D-9C46-9002052CCAE2}" destId="{5684A204-A1E3-407E-9C38-497D3F27987F}" srcOrd="0" destOrd="0" parTransId="{3E3196BA-4379-4F96-A45E-E1B834308018}" sibTransId="{9458FF50-BBD1-485A-9766-ACFDD3C255B5}"/>
    <dgm:cxn modelId="{D343C4C2-0C03-44DD-BF2F-9BBC9BCDF692}" srcId="{FF3CD410-5E2E-4080-A893-907D31D22CB3}" destId="{B7C62AAD-9328-4A80-92F0-B7E3E7C1742B}" srcOrd="1" destOrd="0" parTransId="{85260E96-21AA-4F4A-97DE-EDC575A240B4}" sibTransId="{710F5919-AE46-4236-B755-B04AA00EC7E9}"/>
    <dgm:cxn modelId="{38E0F1C5-F5C1-4442-95EE-148D78CA7852}" type="presOf" srcId="{C29668D1-A60C-429E-9E80-0A7DC94A903D}" destId="{FA8AA15F-8335-4971-A45E-B3FA95F08920}" srcOrd="0" destOrd="1" presId="urn:microsoft.com/office/officeart/2017/3/layout/HorizontalLabelsTimeline"/>
    <dgm:cxn modelId="{63F6DECB-896D-4B45-A803-5C89F8340986}" srcId="{F253A6AC-5EA6-4EC5-920B-3BD4DB7651CD}" destId="{C2B12CE8-AC90-4173-A611-634CC9D9B0D5}" srcOrd="1" destOrd="0" parTransId="{10D55C01-345E-4E9D-9BE9-CFE076554754}" sibTransId="{65F376D7-9982-4BCE-A4EB-AE08B0D324D2}"/>
    <dgm:cxn modelId="{2B1FEBD8-BAB5-4D6B-975E-3D0A1F7102E4}" type="presOf" srcId="{B7C62AAD-9328-4A80-92F0-B7E3E7C1742B}" destId="{402B60CF-2353-4B9C-AD4E-4C0F3BEFC8D9}" srcOrd="0" destOrd="0" presId="urn:microsoft.com/office/officeart/2017/3/layout/HorizontalLabelsTimeline"/>
    <dgm:cxn modelId="{A3EB49FD-D472-44F3-9654-87C303A90664}" srcId="{B7C62AAD-9328-4A80-92F0-B7E3E7C1742B}" destId="{3D7F5F20-8291-4D9F-87CF-578E98C0BA9A}" srcOrd="0" destOrd="0" parTransId="{26573C70-B221-4B0F-B251-9B34063996D8}" sibTransId="{D2A34B13-E118-46E7-BA3A-297F2F53E29F}"/>
    <dgm:cxn modelId="{05AD38FF-5FA3-4DB6-8BB9-3A75A811C150}" type="presOf" srcId="{29E4A9FF-A5D3-49E8-88C6-3828231F01D5}" destId="{9E3DA09D-ED68-4501-A1B6-8CDE2E082FA5}"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271C1C05-DC97-427D-B291-41558E2ECC64}" type="presParOf" srcId="{4C5F54B5-504F-4069-AF1D-9A370FBD268C}" destId="{CD5FA4B2-D0B0-4311-A536-F4913C4A4C52}" srcOrd="0" destOrd="0" presId="urn:microsoft.com/office/officeart/2017/3/layout/HorizontalLabelsTimeline"/>
    <dgm:cxn modelId="{2877CF94-7941-48BE-BAA5-223362E6D89C}" type="presParOf" srcId="{CD5FA4B2-D0B0-4311-A536-F4913C4A4C52}" destId="{9E3DA09D-ED68-4501-A1B6-8CDE2E082FA5}" srcOrd="0" destOrd="0" presId="urn:microsoft.com/office/officeart/2017/3/layout/HorizontalLabelsTimeline"/>
    <dgm:cxn modelId="{254F6C1C-A1EF-4C8D-BBA9-9A0CC77B0C29}" type="presParOf" srcId="{CD5FA4B2-D0B0-4311-A536-F4913C4A4C52}" destId="{9F4ECA15-0AEB-4FF0-BC00-E767D706239E}" srcOrd="1" destOrd="0" presId="urn:microsoft.com/office/officeart/2017/3/layout/HorizontalLabelsTimeline"/>
    <dgm:cxn modelId="{0F9F2450-29F8-4110-8006-1787FF68FE35}" type="presParOf" srcId="{9F4ECA15-0AEB-4FF0-BC00-E767D706239E}" destId="{FA8AA15F-8335-4971-A45E-B3FA95F08920}" srcOrd="0" destOrd="0" presId="urn:microsoft.com/office/officeart/2017/3/layout/HorizontalLabelsTimeline"/>
    <dgm:cxn modelId="{E09B322B-32A6-4CCB-BB2B-99B0F98D34D7}" type="presParOf" srcId="{9F4ECA15-0AEB-4FF0-BC00-E767D706239E}" destId="{20164D60-2791-4A43-AF78-242ADDF37578}" srcOrd="1" destOrd="0" presId="urn:microsoft.com/office/officeart/2017/3/layout/HorizontalLabelsTimeline"/>
    <dgm:cxn modelId="{8F0EF85C-CB8C-44CF-9159-7C9D7410C887}" type="presParOf" srcId="{CD5FA4B2-D0B0-4311-A536-F4913C4A4C52}" destId="{49023592-1431-421D-B095-16B912AA4F45}" srcOrd="2" destOrd="0" presId="urn:microsoft.com/office/officeart/2017/3/layout/HorizontalLabelsTimeline"/>
    <dgm:cxn modelId="{5D67BA8E-E6DD-4D22-9D5B-8E88F8A4D07C}" type="presParOf" srcId="{CD5FA4B2-D0B0-4311-A536-F4913C4A4C52}" destId="{073042F0-E632-48B9-A9CF-549DFA3B9EC1}" srcOrd="3" destOrd="0" presId="urn:microsoft.com/office/officeart/2017/3/layout/HorizontalLabelsTimeline"/>
    <dgm:cxn modelId="{B00770FE-71E9-4A4E-99A9-5BB5C69AB977}" type="presParOf" srcId="{CD5FA4B2-D0B0-4311-A536-F4913C4A4C52}" destId="{27F0708B-56A6-44FD-B052-7EE307D8E939}" srcOrd="4" destOrd="0" presId="urn:microsoft.com/office/officeart/2017/3/layout/HorizontalLabelsTimeline"/>
    <dgm:cxn modelId="{2B01B779-4242-4134-AE9C-66958FD4E4D7}" type="presParOf" srcId="{4C5F54B5-504F-4069-AF1D-9A370FBD268C}" destId="{C1F7DC3E-E4C9-4225-B3DD-DC284204D9CE}" srcOrd="1" destOrd="0" presId="urn:microsoft.com/office/officeart/2017/3/layout/HorizontalLabelsTimeline"/>
    <dgm:cxn modelId="{47963911-990B-486A-A36E-AC25F860A783}" type="presParOf" srcId="{4C5F54B5-504F-4069-AF1D-9A370FBD268C}" destId="{8842FBBA-19B2-4EF9-82E0-08AD8FEA8396}" srcOrd="2" destOrd="0" presId="urn:microsoft.com/office/officeart/2017/3/layout/HorizontalLabelsTimeline"/>
    <dgm:cxn modelId="{CC202F9C-01E1-4C01-BD68-26C2FB61DF48}" type="presParOf" srcId="{8842FBBA-19B2-4EF9-82E0-08AD8FEA8396}" destId="{402B60CF-2353-4B9C-AD4E-4C0F3BEFC8D9}" srcOrd="0" destOrd="0" presId="urn:microsoft.com/office/officeart/2017/3/layout/HorizontalLabelsTimeline"/>
    <dgm:cxn modelId="{4DD64B62-6587-4720-AF94-ED5441379DAA}" type="presParOf" srcId="{8842FBBA-19B2-4EF9-82E0-08AD8FEA8396}" destId="{93E30330-3546-4084-ACB4-B37F54F336F7}" srcOrd="1" destOrd="0" presId="urn:microsoft.com/office/officeart/2017/3/layout/HorizontalLabelsTimeline"/>
    <dgm:cxn modelId="{4294485B-4DCB-496C-BAC1-EC05FC804DF0}" type="presParOf" srcId="{93E30330-3546-4084-ACB4-B37F54F336F7}" destId="{8EF04D09-B930-473F-A033-C909D6CE33B0}" srcOrd="0" destOrd="0" presId="urn:microsoft.com/office/officeart/2017/3/layout/HorizontalLabelsTimeline"/>
    <dgm:cxn modelId="{A62BC97A-FF68-4BC1-BD67-57A476B4C790}" type="presParOf" srcId="{93E30330-3546-4084-ACB4-B37F54F336F7}" destId="{4050D95B-B871-4AB2-8BC8-0F5462701148}" srcOrd="1" destOrd="0" presId="urn:microsoft.com/office/officeart/2017/3/layout/HorizontalLabelsTimeline"/>
    <dgm:cxn modelId="{85F65C0A-5337-44D4-93A1-C8241DD33CB1}" type="presParOf" srcId="{8842FBBA-19B2-4EF9-82E0-08AD8FEA8396}" destId="{E15B0CDF-63AB-4FEE-B869-914466A5F435}" srcOrd="2" destOrd="0" presId="urn:microsoft.com/office/officeart/2017/3/layout/HorizontalLabelsTimeline"/>
    <dgm:cxn modelId="{8DEFDBF6-78CA-4CA0-A4ED-9A498CE13D04}" type="presParOf" srcId="{8842FBBA-19B2-4EF9-82E0-08AD8FEA8396}" destId="{93BD2F92-33D9-490B-88F0-1619B783F86F}" srcOrd="3" destOrd="0" presId="urn:microsoft.com/office/officeart/2017/3/layout/HorizontalLabelsTimeline"/>
    <dgm:cxn modelId="{B857657D-5A1E-46DD-A1D3-2E290469B2AD}" type="presParOf" srcId="{8842FBBA-19B2-4EF9-82E0-08AD8FEA8396}" destId="{F1C79260-D042-4467-8F6B-D5655A1C9570}" srcOrd="4" destOrd="0" presId="urn:microsoft.com/office/officeart/2017/3/layout/HorizontalLabelsTimeline"/>
    <dgm:cxn modelId="{886A91CD-31D3-40F6-A4E6-77EC4448FE73}" type="presParOf" srcId="{4C5F54B5-504F-4069-AF1D-9A370FBD268C}" destId="{36925E44-84BB-4B25-B7ED-C95F3DE88351}" srcOrd="3" destOrd="0" presId="urn:microsoft.com/office/officeart/2017/3/layout/HorizontalLabelsTimeline"/>
    <dgm:cxn modelId="{30465364-FFCE-484B-B947-FF6BF22DE01A}" type="presParOf" srcId="{4C5F54B5-504F-4069-AF1D-9A370FBD268C}" destId="{E15995E1-BFF8-43DA-A1F2-AAE2FBFF583B}" srcOrd="4" destOrd="0" presId="urn:microsoft.com/office/officeart/2017/3/layout/HorizontalLabelsTimeline"/>
    <dgm:cxn modelId="{2CA864FA-9EAD-4800-8B7F-059A8C810892}" type="presParOf" srcId="{E15995E1-BFF8-43DA-A1F2-AAE2FBFF583B}" destId="{8CFC7621-000B-42D3-B666-02689AB49163}" srcOrd="0" destOrd="0" presId="urn:microsoft.com/office/officeart/2017/3/layout/HorizontalLabelsTimeline"/>
    <dgm:cxn modelId="{17A1F668-C01A-41D6-BF04-086CE48D26BE}" type="presParOf" srcId="{E15995E1-BFF8-43DA-A1F2-AAE2FBFF583B}" destId="{3FA4C70E-C254-4128-A04A-EC84C10EFA81}" srcOrd="1" destOrd="0" presId="urn:microsoft.com/office/officeart/2017/3/layout/HorizontalLabelsTimeline"/>
    <dgm:cxn modelId="{D3D1F5B4-F7F4-4DE8-89C1-23B56187038F}" type="presParOf" srcId="{3FA4C70E-C254-4128-A04A-EC84C10EFA81}" destId="{B298CDA2-683E-4E6A-B82D-2D460C9BD160}" srcOrd="0" destOrd="0" presId="urn:microsoft.com/office/officeart/2017/3/layout/HorizontalLabelsTimeline"/>
    <dgm:cxn modelId="{C2DB46B9-8861-450E-9B7E-766AD2B2264E}" type="presParOf" srcId="{3FA4C70E-C254-4128-A04A-EC84C10EFA81}" destId="{652ADD31-4D1D-4BA2-8D8B-D91DB4FD38A1}" srcOrd="1" destOrd="0" presId="urn:microsoft.com/office/officeart/2017/3/layout/HorizontalLabelsTimeline"/>
    <dgm:cxn modelId="{8FD2ED44-96F5-4535-A9C8-A0D3C3C68F69}" type="presParOf" srcId="{E15995E1-BFF8-43DA-A1F2-AAE2FBFF583B}" destId="{069993ED-307F-49BA-A072-3C82A19205DE}" srcOrd="2" destOrd="0" presId="urn:microsoft.com/office/officeart/2017/3/layout/HorizontalLabelsTimeline"/>
    <dgm:cxn modelId="{FCA48D73-2DEC-430B-BDE0-FFE4DEAD0CC1}" type="presParOf" srcId="{E15995E1-BFF8-43DA-A1F2-AAE2FBFF583B}" destId="{3033B26A-FA6E-4AD4-99D6-7E9540414200}" srcOrd="3" destOrd="0" presId="urn:microsoft.com/office/officeart/2017/3/layout/HorizontalLabelsTimeline"/>
    <dgm:cxn modelId="{493CF60A-B404-4FCF-9671-3773AA89597A}" type="presParOf" srcId="{E15995E1-BFF8-43DA-A1F2-AAE2FBFF583B}" destId="{89BA324C-77DF-4BA2-AFF0-85FE7285EA62}"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3A23097E-3B45-4BB1-98D8-C1D2577276F0}">
      <dgm:prSet/>
      <dgm:spPr/>
      <dgm:t>
        <a:bodyPr/>
        <a:lstStyle/>
        <a:p>
          <a:pPr algn="ctr">
            <a:defRPr b="1"/>
          </a:pPr>
          <a:r>
            <a:rPr lang="en-US" dirty="0"/>
            <a:t>1887 – 1881</a:t>
          </a:r>
        </a:p>
      </dgm:t>
    </dgm:pt>
    <dgm:pt modelId="{58DA8ABE-5F9F-4BB2-84E7-A2CDAC3BFF56}" type="parTrans" cxnId="{02559E4C-0B0F-4FD5-95C7-3349D45C6B04}">
      <dgm:prSet/>
      <dgm:spPr/>
      <dgm:t>
        <a:bodyPr/>
        <a:lstStyle/>
        <a:p>
          <a:pPr algn="ctr"/>
          <a:endParaRPr lang="en-US"/>
        </a:p>
      </dgm:t>
    </dgm:pt>
    <dgm:pt modelId="{211F4C4D-75EF-4DB0-91DF-DF7EBBACE39F}" type="sibTrans" cxnId="{02559E4C-0B0F-4FD5-95C7-3349D45C6B04}">
      <dgm:prSet/>
      <dgm:spPr/>
      <dgm:t>
        <a:bodyPr/>
        <a:lstStyle/>
        <a:p>
          <a:pPr algn="ctr"/>
          <a:endParaRPr lang="en-US"/>
        </a:p>
      </dgm:t>
    </dgm:pt>
    <dgm:pt modelId="{E8144249-2E33-4504-AA5D-4AD3A4F1CCFF}">
      <dgm:prSet/>
      <dgm:spPr/>
      <dgm:t>
        <a:bodyPr/>
        <a:lstStyle/>
        <a:p>
          <a:pPr algn="ctr"/>
          <a:r>
            <a:rPr lang="en-US" dirty="0"/>
            <a:t>Switzerland &amp; Germany laws for Employer Liability</a:t>
          </a:r>
        </a:p>
      </dgm:t>
    </dgm:pt>
    <dgm:pt modelId="{72B0BEBE-D5B6-45E6-B99C-8CD23DC2EA10}" type="parTrans" cxnId="{A1C171FA-F5AC-42B1-B3B4-FAC1EBCA4DA5}">
      <dgm:prSet/>
      <dgm:spPr/>
      <dgm:t>
        <a:bodyPr/>
        <a:lstStyle/>
        <a:p>
          <a:pPr algn="ctr"/>
          <a:endParaRPr lang="en-US"/>
        </a:p>
      </dgm:t>
    </dgm:pt>
    <dgm:pt modelId="{D3C475D8-CE87-465A-815F-55DF752EAEEB}" type="sibTrans" cxnId="{A1C171FA-F5AC-42B1-B3B4-FAC1EBCA4DA5}">
      <dgm:prSet/>
      <dgm:spPr/>
      <dgm:t>
        <a:bodyPr/>
        <a:lstStyle/>
        <a:p>
          <a:pPr algn="ctr"/>
          <a:endParaRPr lang="en-US"/>
        </a:p>
      </dgm:t>
    </dgm:pt>
    <dgm:pt modelId="{BB2E394D-8EAC-410A-B5F6-C0E8F8BFFF3C}">
      <dgm:prSet/>
      <dgm:spPr/>
      <dgm:t>
        <a:bodyPr/>
        <a:lstStyle/>
        <a:p>
          <a:pPr algn="ctr">
            <a:defRPr b="1"/>
          </a:pPr>
          <a:r>
            <a:rPr lang="en-US" dirty="0"/>
            <a:t>1911</a:t>
          </a:r>
        </a:p>
      </dgm:t>
    </dgm:pt>
    <dgm:pt modelId="{18E079B2-6104-40D5-8B82-50E29E93D4ED}" type="parTrans" cxnId="{E60965AD-1896-4135-94F1-6A9CB56900C0}">
      <dgm:prSet/>
      <dgm:spPr/>
      <dgm:t>
        <a:bodyPr/>
        <a:lstStyle/>
        <a:p>
          <a:pPr algn="ctr"/>
          <a:endParaRPr lang="en-US"/>
        </a:p>
      </dgm:t>
    </dgm:pt>
    <dgm:pt modelId="{8914CC78-4864-49DC-BD83-0299630A9C61}" type="sibTrans" cxnId="{E60965AD-1896-4135-94F1-6A9CB56900C0}">
      <dgm:prSet/>
      <dgm:spPr/>
      <dgm:t>
        <a:bodyPr/>
        <a:lstStyle/>
        <a:p>
          <a:pPr algn="ctr"/>
          <a:endParaRPr lang="en-US"/>
        </a:p>
      </dgm:t>
    </dgm:pt>
    <dgm:pt modelId="{BE2AB868-FF7A-4F54-BCF7-F87368BBE16D}">
      <dgm:prSet/>
      <dgm:spPr/>
      <dgm:t>
        <a:bodyPr/>
        <a:lstStyle/>
        <a:p>
          <a:pPr algn="ctr"/>
          <a:r>
            <a:rPr lang="en-US" dirty="0"/>
            <a:t>Triangle Shirtwaist Factory fire</a:t>
          </a:r>
        </a:p>
      </dgm:t>
    </dgm:pt>
    <dgm:pt modelId="{3C11D07E-1B2E-4F83-AC34-6BAD00340DE0}" type="parTrans" cxnId="{F7050A98-79BE-45CC-AB6C-38D82BB0DBE4}">
      <dgm:prSet/>
      <dgm:spPr/>
      <dgm:t>
        <a:bodyPr/>
        <a:lstStyle/>
        <a:p>
          <a:pPr algn="ctr"/>
          <a:endParaRPr lang="en-US"/>
        </a:p>
      </dgm:t>
    </dgm:pt>
    <dgm:pt modelId="{4447EF5C-1E7C-4756-BAAC-12B3E5A5D837}" type="sibTrans" cxnId="{F7050A98-79BE-45CC-AB6C-38D82BB0DBE4}">
      <dgm:prSet/>
      <dgm:spPr/>
      <dgm:t>
        <a:bodyPr/>
        <a:lstStyle/>
        <a:p>
          <a:pPr algn="ctr"/>
          <a:endParaRPr lang="en-US"/>
        </a:p>
      </dgm:t>
    </dgm:pt>
    <dgm:pt modelId="{375348F0-EEFD-41A1-AB46-FC008EEC84FE}">
      <dgm:prSet/>
      <dgm:spPr/>
      <dgm:t>
        <a:bodyPr/>
        <a:lstStyle/>
        <a:p>
          <a:pPr algn="ctr">
            <a:defRPr b="1"/>
          </a:pPr>
          <a:r>
            <a:rPr lang="en-US" dirty="0"/>
            <a:t>1911</a:t>
          </a:r>
        </a:p>
      </dgm:t>
    </dgm:pt>
    <dgm:pt modelId="{9C9832CA-382F-411A-B3E4-B4A44C0EB0C2}" type="parTrans" cxnId="{1A58BAE7-3C05-49EF-8708-37497289BD61}">
      <dgm:prSet/>
      <dgm:spPr/>
      <dgm:t>
        <a:bodyPr/>
        <a:lstStyle/>
        <a:p>
          <a:pPr algn="ctr"/>
          <a:endParaRPr lang="en-US"/>
        </a:p>
      </dgm:t>
    </dgm:pt>
    <dgm:pt modelId="{1076A0F8-932F-4185-9F88-71485436AA71}" type="sibTrans" cxnId="{1A58BAE7-3C05-49EF-8708-37497289BD61}">
      <dgm:prSet/>
      <dgm:spPr/>
      <dgm:t>
        <a:bodyPr/>
        <a:lstStyle/>
        <a:p>
          <a:pPr algn="ctr"/>
          <a:endParaRPr lang="en-US"/>
        </a:p>
      </dgm:t>
    </dgm:pt>
    <dgm:pt modelId="{6223FC2B-B9B5-40E6-B69E-03A5C38C2C7F}">
      <dgm:prSet/>
      <dgm:spPr/>
      <dgm:t>
        <a:bodyPr/>
        <a:lstStyle/>
        <a:p>
          <a:pPr algn="ctr"/>
          <a:r>
            <a:rPr lang="en-US" dirty="0"/>
            <a:t>Wisconsin is the first state to have constitutionally upheld workers’ compensation law</a:t>
          </a:r>
        </a:p>
      </dgm:t>
    </dgm:pt>
    <dgm:pt modelId="{D1B989E6-2E5D-490A-8426-B71FFD53731D}" type="parTrans" cxnId="{CCE823F5-3CA9-4166-ACF9-3BBE5FED8155}">
      <dgm:prSet/>
      <dgm:spPr/>
      <dgm:t>
        <a:bodyPr/>
        <a:lstStyle/>
        <a:p>
          <a:pPr algn="ctr"/>
          <a:endParaRPr lang="en-US"/>
        </a:p>
      </dgm:t>
    </dgm:pt>
    <dgm:pt modelId="{12ECBB44-9C06-4081-ACBC-78012C4CCBF8}" type="sibTrans" cxnId="{CCE823F5-3CA9-4166-ACF9-3BBE5FED8155}">
      <dgm:prSet/>
      <dgm:spPr/>
      <dgm:t>
        <a:bodyPr/>
        <a:lstStyle/>
        <a:p>
          <a:pPr algn="ctr"/>
          <a:endParaRPr lang="en-US"/>
        </a:p>
      </dgm:t>
    </dgm:pt>
    <dgm:pt modelId="{736A3515-2C8F-43B0-A717-E9D8BB8A0394}">
      <dgm:prSet/>
      <dgm:spPr/>
      <dgm:t>
        <a:bodyPr/>
        <a:lstStyle/>
        <a:p>
          <a:pPr algn="ctr">
            <a:defRPr b="1"/>
          </a:pPr>
          <a:r>
            <a:rPr lang="en-US" dirty="0"/>
            <a:t>1911 </a:t>
          </a:r>
        </a:p>
      </dgm:t>
    </dgm:pt>
    <dgm:pt modelId="{A61EB75C-866C-496B-A863-F1685C8A6901}" type="parTrans" cxnId="{7A95E320-CFE8-4A20-9BA9-2159E705E165}">
      <dgm:prSet/>
      <dgm:spPr/>
      <dgm:t>
        <a:bodyPr/>
        <a:lstStyle/>
        <a:p>
          <a:pPr algn="ctr"/>
          <a:endParaRPr lang="en-US"/>
        </a:p>
      </dgm:t>
    </dgm:pt>
    <dgm:pt modelId="{996F0366-7021-4D66-934E-D6A42AB33AD5}" type="sibTrans" cxnId="{7A95E320-CFE8-4A20-9BA9-2159E705E165}">
      <dgm:prSet/>
      <dgm:spPr/>
      <dgm:t>
        <a:bodyPr/>
        <a:lstStyle/>
        <a:p>
          <a:pPr algn="ctr"/>
          <a:endParaRPr lang="en-US"/>
        </a:p>
      </dgm:t>
    </dgm:pt>
    <dgm:pt modelId="{AF3CB973-CE1F-4EF8-8E82-DCEA289C8C61}">
      <dgm:prSet/>
      <dgm:spPr/>
      <dgm:t>
        <a:bodyPr/>
        <a:lstStyle/>
        <a:p>
          <a:pPr algn="ctr"/>
          <a:r>
            <a:rPr lang="en-US" dirty="0"/>
            <a:t>Nine additional states pass workers’ compensation acts</a:t>
          </a:r>
        </a:p>
      </dgm:t>
    </dgm:pt>
    <dgm:pt modelId="{79228B2B-DD1C-47E8-9D50-FFB44EECD92E}" type="parTrans" cxnId="{4AB5746C-3AA9-4E13-BDC8-40FC8868C3BF}">
      <dgm:prSet/>
      <dgm:spPr/>
      <dgm:t>
        <a:bodyPr/>
        <a:lstStyle/>
        <a:p>
          <a:pPr algn="ctr"/>
          <a:endParaRPr lang="en-US"/>
        </a:p>
      </dgm:t>
    </dgm:pt>
    <dgm:pt modelId="{0F91A159-598B-40B7-A0E3-89FDF24A9782}" type="sibTrans" cxnId="{4AB5746C-3AA9-4E13-BDC8-40FC8868C3BF}">
      <dgm:prSet/>
      <dgm:spPr/>
      <dgm:t>
        <a:bodyPr/>
        <a:lstStyle/>
        <a:p>
          <a:pPr algn="ctr"/>
          <a:endParaRPr lang="en-US"/>
        </a:p>
      </dgm:t>
    </dgm:pt>
    <dgm:pt modelId="{D017D925-C180-450F-8E6C-31639EA316D1}">
      <dgm:prSet/>
      <dgm:spPr/>
      <dgm:t>
        <a:bodyPr/>
        <a:lstStyle/>
        <a:p>
          <a:pPr algn="ctr">
            <a:defRPr b="1"/>
          </a:pPr>
          <a:r>
            <a:rPr lang="en-US" dirty="0"/>
            <a:t>1948 </a:t>
          </a:r>
        </a:p>
      </dgm:t>
    </dgm:pt>
    <dgm:pt modelId="{77D42393-2F2C-4268-9EE7-41C66B568C62}" type="parTrans" cxnId="{FFB143CA-F5AE-4ED1-A340-8C9AEB6EBF6C}">
      <dgm:prSet/>
      <dgm:spPr/>
      <dgm:t>
        <a:bodyPr/>
        <a:lstStyle/>
        <a:p>
          <a:pPr algn="ctr"/>
          <a:endParaRPr lang="en-US"/>
        </a:p>
      </dgm:t>
    </dgm:pt>
    <dgm:pt modelId="{29E33B52-9836-4D2C-A816-5DDB064ABA0F}" type="sibTrans" cxnId="{FFB143CA-F5AE-4ED1-A340-8C9AEB6EBF6C}">
      <dgm:prSet/>
      <dgm:spPr/>
      <dgm:t>
        <a:bodyPr/>
        <a:lstStyle/>
        <a:p>
          <a:pPr algn="ctr"/>
          <a:endParaRPr lang="en-US"/>
        </a:p>
      </dgm:t>
    </dgm:pt>
    <dgm:pt modelId="{D515ACF3-EC27-4502-9908-CAA890A93D45}">
      <dgm:prSet/>
      <dgm:spPr/>
      <dgm:t>
        <a:bodyPr/>
        <a:lstStyle/>
        <a:p>
          <a:pPr algn="ctr"/>
          <a:r>
            <a:rPr lang="en-US" dirty="0"/>
            <a:t>Mississippi is the last State to enact workers’ compensation law</a:t>
          </a:r>
        </a:p>
      </dgm:t>
    </dgm:pt>
    <dgm:pt modelId="{44D96D13-422B-427F-8A49-2B21EE84A317}" type="parTrans" cxnId="{E05BD9D6-56EB-4356-9309-8A7DAE1A633B}">
      <dgm:prSet/>
      <dgm:spPr/>
      <dgm:t>
        <a:bodyPr/>
        <a:lstStyle/>
        <a:p>
          <a:pPr algn="ctr"/>
          <a:endParaRPr lang="en-US"/>
        </a:p>
      </dgm:t>
    </dgm:pt>
    <dgm:pt modelId="{85552068-2195-47F6-9A21-E8B696268AAA}" type="sibTrans" cxnId="{E05BD9D6-56EB-4356-9309-8A7DAE1A633B}">
      <dgm:prSet/>
      <dgm:spPr/>
      <dgm:t>
        <a:bodyPr/>
        <a:lstStyle/>
        <a:p>
          <a:pPr algn="ctr"/>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5"/>
          </a:solidFill>
        </a:ln>
      </dgm:spPr>
    </dgm:pt>
    <dgm:pt modelId="{4C5F54B5-504F-4069-AF1D-9A370FBD268C}" type="pres">
      <dgm:prSet presAssocID="{FF3CD410-5E2E-4080-A893-907D31D22CB3}" presName="nodes" presStyleCnt="0">
        <dgm:presLayoutVars>
          <dgm:chMax/>
          <dgm:chPref/>
          <dgm:animLvl val="lvl"/>
        </dgm:presLayoutVars>
      </dgm:prSet>
      <dgm:spPr/>
    </dgm:pt>
    <dgm:pt modelId="{7CC9A760-C65C-462A-B06E-DD993A2FBCA7}" type="pres">
      <dgm:prSet presAssocID="{3A23097E-3B45-4BB1-98D8-C1D2577276F0}" presName="composite" presStyleCnt="0"/>
      <dgm:spPr/>
    </dgm:pt>
    <dgm:pt modelId="{7F2C39D2-7F2F-4730-A4AA-DBA9A8BB9775}" type="pres">
      <dgm:prSet presAssocID="{3A23097E-3B45-4BB1-98D8-C1D2577276F0}" presName="L1TextContainer" presStyleLbl="alignNode1" presStyleIdx="0" presStyleCnt="5">
        <dgm:presLayoutVars>
          <dgm:chMax val="1"/>
          <dgm:chPref val="1"/>
          <dgm:bulletEnabled val="1"/>
        </dgm:presLayoutVars>
      </dgm:prSet>
      <dgm:spPr/>
    </dgm:pt>
    <dgm:pt modelId="{A4AF1051-4924-47EB-BECE-1B417132FE04}" type="pres">
      <dgm:prSet presAssocID="{3A23097E-3B45-4BB1-98D8-C1D2577276F0}" presName="L2TextContainerWrapper" presStyleCnt="0">
        <dgm:presLayoutVars>
          <dgm:bulletEnabled val="1"/>
        </dgm:presLayoutVars>
      </dgm:prSet>
      <dgm:spPr/>
    </dgm:pt>
    <dgm:pt modelId="{F7E54F1F-F581-4446-B40A-9EFBE25CF5A3}" type="pres">
      <dgm:prSet presAssocID="{3A23097E-3B45-4BB1-98D8-C1D2577276F0}" presName="L2TextContainer" presStyleLbl="bgAccFollowNode1" presStyleIdx="0" presStyleCnt="5"/>
      <dgm:spPr/>
    </dgm:pt>
    <dgm:pt modelId="{76022A35-1078-4E83-9A8C-97146B0F6486}" type="pres">
      <dgm:prSet presAssocID="{3A23097E-3B45-4BB1-98D8-C1D2577276F0}" presName="FlexibleEmptyPlaceHolder" presStyleCnt="0"/>
      <dgm:spPr/>
    </dgm:pt>
    <dgm:pt modelId="{2D4DC479-1867-4D56-8CD0-D246AA7309F2}" type="pres">
      <dgm:prSet presAssocID="{3A23097E-3B45-4BB1-98D8-C1D2577276F0}" presName="ConnectLine" presStyleLbl="sibTrans1D1" presStyleIdx="0" presStyleCnt="5"/>
      <dgm:spPr/>
    </dgm:pt>
    <dgm:pt modelId="{57584716-17E9-4A39-8A71-AD34D1863A6A}" type="pres">
      <dgm:prSet presAssocID="{3A23097E-3B45-4BB1-98D8-C1D2577276F0}" presName="ConnectorPoint" presStyleLbl="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849C13D3-ED6A-458D-8ED2-F7712C0DAECB}" type="pres">
      <dgm:prSet presAssocID="{3A23097E-3B45-4BB1-98D8-C1D2577276F0}" presName="EmptyPlaceHolder" presStyleCnt="0"/>
      <dgm:spPr/>
    </dgm:pt>
    <dgm:pt modelId="{A65CACA4-7038-40A3-9C3D-B1DD64010D53}" type="pres">
      <dgm:prSet presAssocID="{211F4C4D-75EF-4DB0-91DF-DF7EBBACE39F}" presName="spaceBetweenRectangles" presStyleCnt="0"/>
      <dgm:spPr/>
    </dgm:pt>
    <dgm:pt modelId="{C18D06E9-5C84-467D-8640-26609260707F}" type="pres">
      <dgm:prSet presAssocID="{BB2E394D-8EAC-410A-B5F6-C0E8F8BFFF3C}" presName="composite" presStyleCnt="0"/>
      <dgm:spPr/>
    </dgm:pt>
    <dgm:pt modelId="{A33851DB-5DA1-472F-8F0A-4830B16FB323}" type="pres">
      <dgm:prSet presAssocID="{BB2E394D-8EAC-410A-B5F6-C0E8F8BFFF3C}" presName="L1TextContainer" presStyleLbl="alignNode1" presStyleIdx="1" presStyleCnt="5">
        <dgm:presLayoutVars>
          <dgm:chMax val="1"/>
          <dgm:chPref val="1"/>
          <dgm:bulletEnabled val="1"/>
        </dgm:presLayoutVars>
      </dgm:prSet>
      <dgm:spPr/>
    </dgm:pt>
    <dgm:pt modelId="{14EAE837-1DB1-4B15-ACAA-02B937C01E87}" type="pres">
      <dgm:prSet presAssocID="{BB2E394D-8EAC-410A-B5F6-C0E8F8BFFF3C}" presName="L2TextContainerWrapper" presStyleCnt="0">
        <dgm:presLayoutVars>
          <dgm:bulletEnabled val="1"/>
        </dgm:presLayoutVars>
      </dgm:prSet>
      <dgm:spPr/>
    </dgm:pt>
    <dgm:pt modelId="{780D227D-72D0-4BB8-BC8D-4D7D5E78FEB7}" type="pres">
      <dgm:prSet presAssocID="{BB2E394D-8EAC-410A-B5F6-C0E8F8BFFF3C}" presName="L2TextContainer" presStyleLbl="bgAccFollowNode1" presStyleIdx="1" presStyleCnt="5"/>
      <dgm:spPr/>
    </dgm:pt>
    <dgm:pt modelId="{8B84121C-D8C5-49CE-9F73-652468315F5D}" type="pres">
      <dgm:prSet presAssocID="{BB2E394D-8EAC-410A-B5F6-C0E8F8BFFF3C}" presName="FlexibleEmptyPlaceHolder" presStyleCnt="0"/>
      <dgm:spPr/>
    </dgm:pt>
    <dgm:pt modelId="{32706FF1-67E8-4371-BCAF-963590711C62}" type="pres">
      <dgm:prSet presAssocID="{BB2E394D-8EAC-410A-B5F6-C0E8F8BFFF3C}" presName="ConnectLine" presStyleLbl="sibTrans1D1" presStyleIdx="1" presStyleCnt="5"/>
      <dgm:spPr/>
    </dgm:pt>
    <dgm:pt modelId="{24C5A74B-9393-491C-A10C-DEB092C301A7}" type="pres">
      <dgm:prSet presAssocID="{BB2E394D-8EAC-410A-B5F6-C0E8F8BFFF3C}" presName="ConnectorPoint" presStyleLbl="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D4AF94D-609E-49D6-86C7-7AFEDF20F834}" type="pres">
      <dgm:prSet presAssocID="{BB2E394D-8EAC-410A-B5F6-C0E8F8BFFF3C}" presName="EmptyPlaceHolder" presStyleCnt="0"/>
      <dgm:spPr/>
    </dgm:pt>
    <dgm:pt modelId="{0D522B5A-969C-44B3-8303-E8052A8BF52E}" type="pres">
      <dgm:prSet presAssocID="{8914CC78-4864-49DC-BD83-0299630A9C61}" presName="spaceBetweenRectangles" presStyleCnt="0"/>
      <dgm:spPr/>
    </dgm:pt>
    <dgm:pt modelId="{BDF6100B-C142-49BE-866D-F32DEADAEFBD}" type="pres">
      <dgm:prSet presAssocID="{375348F0-EEFD-41A1-AB46-FC008EEC84FE}" presName="composite" presStyleCnt="0"/>
      <dgm:spPr/>
    </dgm:pt>
    <dgm:pt modelId="{9C33D080-0EA1-470A-A4A8-A8C135B50F3E}" type="pres">
      <dgm:prSet presAssocID="{375348F0-EEFD-41A1-AB46-FC008EEC84FE}" presName="L1TextContainer" presStyleLbl="alignNode1" presStyleIdx="2" presStyleCnt="5">
        <dgm:presLayoutVars>
          <dgm:chMax val="1"/>
          <dgm:chPref val="1"/>
          <dgm:bulletEnabled val="1"/>
        </dgm:presLayoutVars>
      </dgm:prSet>
      <dgm:spPr/>
    </dgm:pt>
    <dgm:pt modelId="{11E17B63-DBC8-403A-9A88-34AD61FAE17F}" type="pres">
      <dgm:prSet presAssocID="{375348F0-EEFD-41A1-AB46-FC008EEC84FE}" presName="L2TextContainerWrapper" presStyleCnt="0">
        <dgm:presLayoutVars>
          <dgm:bulletEnabled val="1"/>
        </dgm:presLayoutVars>
      </dgm:prSet>
      <dgm:spPr/>
    </dgm:pt>
    <dgm:pt modelId="{83283F79-3597-4D97-B1C5-8615C3972F71}" type="pres">
      <dgm:prSet presAssocID="{375348F0-EEFD-41A1-AB46-FC008EEC84FE}" presName="L2TextContainer" presStyleLbl="bgAccFollowNode1" presStyleIdx="2" presStyleCnt="5"/>
      <dgm:spPr/>
    </dgm:pt>
    <dgm:pt modelId="{1A8B6564-DD97-4CE7-A518-5EE458FC5185}" type="pres">
      <dgm:prSet presAssocID="{375348F0-EEFD-41A1-AB46-FC008EEC84FE}" presName="FlexibleEmptyPlaceHolder" presStyleCnt="0"/>
      <dgm:spPr/>
    </dgm:pt>
    <dgm:pt modelId="{D46A49CF-4775-4B95-9669-36368A5CD37B}" type="pres">
      <dgm:prSet presAssocID="{375348F0-EEFD-41A1-AB46-FC008EEC84FE}" presName="ConnectLine" presStyleLbl="sibTrans1D1" presStyleIdx="2" presStyleCnt="5"/>
      <dgm:spPr/>
    </dgm:pt>
    <dgm:pt modelId="{9ED03253-04E7-4A6A-AACE-FAF6D3B65FF7}" type="pres">
      <dgm:prSet presAssocID="{375348F0-EEFD-41A1-AB46-FC008EEC84FE}" presName="ConnectorPoint" presStyleLbl="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ADF94B25-00C7-4DCF-8BF7-55156FC71C74}" type="pres">
      <dgm:prSet presAssocID="{375348F0-EEFD-41A1-AB46-FC008EEC84FE}" presName="EmptyPlaceHolder" presStyleCnt="0"/>
      <dgm:spPr/>
    </dgm:pt>
    <dgm:pt modelId="{64B8C7BF-2723-4FA4-838A-73A703F87F3A}" type="pres">
      <dgm:prSet presAssocID="{1076A0F8-932F-4185-9F88-71485436AA71}" presName="spaceBetweenRectangles" presStyleCnt="0"/>
      <dgm:spPr/>
    </dgm:pt>
    <dgm:pt modelId="{36B9E4E0-D12F-4AAE-BCDC-129CF7F7EBE4}" type="pres">
      <dgm:prSet presAssocID="{736A3515-2C8F-43B0-A717-E9D8BB8A0394}" presName="composite" presStyleCnt="0"/>
      <dgm:spPr/>
    </dgm:pt>
    <dgm:pt modelId="{B38B2C32-DEF8-4027-B3CE-DC67A6CAF8A8}" type="pres">
      <dgm:prSet presAssocID="{736A3515-2C8F-43B0-A717-E9D8BB8A0394}" presName="L1TextContainer" presStyleLbl="alignNode1" presStyleIdx="3" presStyleCnt="5">
        <dgm:presLayoutVars>
          <dgm:chMax val="1"/>
          <dgm:chPref val="1"/>
          <dgm:bulletEnabled val="1"/>
        </dgm:presLayoutVars>
      </dgm:prSet>
      <dgm:spPr/>
    </dgm:pt>
    <dgm:pt modelId="{4DE65614-4EBF-4AAB-8463-8A34569B1DAB}" type="pres">
      <dgm:prSet presAssocID="{736A3515-2C8F-43B0-A717-E9D8BB8A0394}" presName="L2TextContainerWrapper" presStyleCnt="0">
        <dgm:presLayoutVars>
          <dgm:bulletEnabled val="1"/>
        </dgm:presLayoutVars>
      </dgm:prSet>
      <dgm:spPr/>
    </dgm:pt>
    <dgm:pt modelId="{D4082598-EDD0-44CF-AADC-15F7CB9C3575}" type="pres">
      <dgm:prSet presAssocID="{736A3515-2C8F-43B0-A717-E9D8BB8A0394}" presName="L2TextContainer" presStyleLbl="bgAccFollowNode1" presStyleIdx="3" presStyleCnt="5"/>
      <dgm:spPr/>
    </dgm:pt>
    <dgm:pt modelId="{DAD2281A-23CC-4B24-A25E-40AFFFA75701}" type="pres">
      <dgm:prSet presAssocID="{736A3515-2C8F-43B0-A717-E9D8BB8A0394}" presName="FlexibleEmptyPlaceHolder" presStyleCnt="0"/>
      <dgm:spPr/>
    </dgm:pt>
    <dgm:pt modelId="{5878CB9C-BE21-4BB3-9A66-B8B13716DAF2}" type="pres">
      <dgm:prSet presAssocID="{736A3515-2C8F-43B0-A717-E9D8BB8A0394}" presName="ConnectLine" presStyleLbl="sibTrans1D1" presStyleIdx="3" presStyleCnt="5"/>
      <dgm:spPr/>
    </dgm:pt>
    <dgm:pt modelId="{7701F409-D8A9-4775-9AB5-B3A771C23B7F}" type="pres">
      <dgm:prSet presAssocID="{736A3515-2C8F-43B0-A717-E9D8BB8A0394}" presName="ConnectorPoint" presStyleLbl="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3D55D7D1-A0E8-4C1F-9659-C9DDADB01DA2}" type="pres">
      <dgm:prSet presAssocID="{736A3515-2C8F-43B0-A717-E9D8BB8A0394}" presName="EmptyPlaceHolder" presStyleCnt="0"/>
      <dgm:spPr/>
    </dgm:pt>
    <dgm:pt modelId="{84CA049A-8778-4B7C-B69B-69CD62BC338C}" type="pres">
      <dgm:prSet presAssocID="{996F0366-7021-4D66-934E-D6A42AB33AD5}" presName="spaceBetweenRectangles" presStyleCnt="0"/>
      <dgm:spPr/>
    </dgm:pt>
    <dgm:pt modelId="{C9569D52-7626-4B7B-BCCA-51C4D06799D0}" type="pres">
      <dgm:prSet presAssocID="{D017D925-C180-450F-8E6C-31639EA316D1}" presName="composite" presStyleCnt="0"/>
      <dgm:spPr/>
    </dgm:pt>
    <dgm:pt modelId="{47C6A944-34E1-4B96-A1E1-E7713675BEC1}" type="pres">
      <dgm:prSet presAssocID="{D017D925-C180-450F-8E6C-31639EA316D1}" presName="L1TextContainer" presStyleLbl="alignNode1" presStyleIdx="4" presStyleCnt="5">
        <dgm:presLayoutVars>
          <dgm:chMax val="1"/>
          <dgm:chPref val="1"/>
          <dgm:bulletEnabled val="1"/>
        </dgm:presLayoutVars>
      </dgm:prSet>
      <dgm:spPr/>
    </dgm:pt>
    <dgm:pt modelId="{6F2ECA1D-3A82-4D1E-AD7E-EF33CCEEB52B}" type="pres">
      <dgm:prSet presAssocID="{D017D925-C180-450F-8E6C-31639EA316D1}" presName="L2TextContainerWrapper" presStyleCnt="0">
        <dgm:presLayoutVars>
          <dgm:bulletEnabled val="1"/>
        </dgm:presLayoutVars>
      </dgm:prSet>
      <dgm:spPr/>
    </dgm:pt>
    <dgm:pt modelId="{89764040-28D9-4778-8402-CB335BE6EE07}" type="pres">
      <dgm:prSet presAssocID="{D017D925-C180-450F-8E6C-31639EA316D1}" presName="L2TextContainer" presStyleLbl="bgAccFollowNode1" presStyleIdx="4" presStyleCnt="5"/>
      <dgm:spPr/>
    </dgm:pt>
    <dgm:pt modelId="{DA4213D6-9E7F-406D-A207-769B03AE7591}" type="pres">
      <dgm:prSet presAssocID="{D017D925-C180-450F-8E6C-31639EA316D1}" presName="FlexibleEmptyPlaceHolder" presStyleCnt="0"/>
      <dgm:spPr/>
    </dgm:pt>
    <dgm:pt modelId="{245843B7-0BBA-47C4-994E-711457C52672}" type="pres">
      <dgm:prSet presAssocID="{D017D925-C180-450F-8E6C-31639EA316D1}" presName="ConnectLine" presStyleLbl="sibTrans1D1" presStyleIdx="4" presStyleCnt="5"/>
      <dgm:spPr/>
    </dgm:pt>
    <dgm:pt modelId="{A4D6B67C-10D4-45D4-AF2E-0A0198C0A5E9}" type="pres">
      <dgm:prSet presAssocID="{D017D925-C180-450F-8E6C-31639EA316D1}" presName="ConnectorPoint" presStyleLbl="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7651DC7D-6C58-4B0C-B47D-B3F32B174FA6}" type="pres">
      <dgm:prSet presAssocID="{D017D925-C180-450F-8E6C-31639EA316D1}" presName="EmptyPlaceHolder" presStyleCnt="0"/>
      <dgm:spPr/>
    </dgm:pt>
  </dgm:ptLst>
  <dgm:cxnLst>
    <dgm:cxn modelId="{73FC5301-D69C-4033-9491-F0A9516DFDB0}" type="presOf" srcId="{D017D925-C180-450F-8E6C-31639EA316D1}" destId="{47C6A944-34E1-4B96-A1E1-E7713675BEC1}" srcOrd="0" destOrd="0" presId="urn:microsoft.com/office/officeart/2017/3/layout/HorizontalLabelsTimeline"/>
    <dgm:cxn modelId="{7A95E320-CFE8-4A20-9BA9-2159E705E165}" srcId="{FF3CD410-5E2E-4080-A893-907D31D22CB3}" destId="{736A3515-2C8F-43B0-A717-E9D8BB8A0394}" srcOrd="3" destOrd="0" parTransId="{A61EB75C-866C-496B-A863-F1685C8A6901}" sibTransId="{996F0366-7021-4D66-934E-D6A42AB33AD5}"/>
    <dgm:cxn modelId="{43B24024-1808-426E-B476-3937ED549E27}" type="presOf" srcId="{D515ACF3-EC27-4502-9908-CAA890A93D45}" destId="{89764040-28D9-4778-8402-CB335BE6EE07}" srcOrd="0" destOrd="0" presId="urn:microsoft.com/office/officeart/2017/3/layout/HorizontalLabelsTimeline"/>
    <dgm:cxn modelId="{42D14868-F2B2-4DC8-AFA6-29D7BF2CA005}" type="presOf" srcId="{BB2E394D-8EAC-410A-B5F6-C0E8F8BFFF3C}" destId="{A33851DB-5DA1-472F-8F0A-4830B16FB323}" srcOrd="0" destOrd="0" presId="urn:microsoft.com/office/officeart/2017/3/layout/HorizontalLabelsTimeline"/>
    <dgm:cxn modelId="{4AB5746C-3AA9-4E13-BDC8-40FC8868C3BF}" srcId="{736A3515-2C8F-43B0-A717-E9D8BB8A0394}" destId="{AF3CB973-CE1F-4EF8-8E82-DCEA289C8C61}" srcOrd="0" destOrd="0" parTransId="{79228B2B-DD1C-47E8-9D50-FFB44EECD92E}" sibTransId="{0F91A159-598B-40B7-A0E3-89FDF24A9782}"/>
    <dgm:cxn modelId="{02559E4C-0B0F-4FD5-95C7-3349D45C6B04}" srcId="{FF3CD410-5E2E-4080-A893-907D31D22CB3}" destId="{3A23097E-3B45-4BB1-98D8-C1D2577276F0}" srcOrd="0" destOrd="0" parTransId="{58DA8ABE-5F9F-4BB2-84E7-A2CDAC3BFF56}" sibTransId="{211F4C4D-75EF-4DB0-91DF-DF7EBBACE39F}"/>
    <dgm:cxn modelId="{51302B4E-6EF8-46CF-B7A9-295CCAE007AE}" type="presOf" srcId="{AF3CB973-CE1F-4EF8-8E82-DCEA289C8C61}" destId="{D4082598-EDD0-44CF-AADC-15F7CB9C3575}"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9CD31D7B-8E69-4207-BEDE-76F7CADF24BD}" type="presOf" srcId="{3A23097E-3B45-4BB1-98D8-C1D2577276F0}" destId="{7F2C39D2-7F2F-4730-A4AA-DBA9A8BB9775}" srcOrd="0" destOrd="0" presId="urn:microsoft.com/office/officeart/2017/3/layout/HorizontalLabelsTimeline"/>
    <dgm:cxn modelId="{178BBD87-ABA4-4C3C-B4F0-18316A8F8A23}" type="presOf" srcId="{6223FC2B-B9B5-40E6-B69E-03A5C38C2C7F}" destId="{83283F79-3597-4D97-B1C5-8615C3972F71}" srcOrd="0" destOrd="0" presId="urn:microsoft.com/office/officeart/2017/3/layout/HorizontalLabelsTimeline"/>
    <dgm:cxn modelId="{F7050A98-79BE-45CC-AB6C-38D82BB0DBE4}" srcId="{BB2E394D-8EAC-410A-B5F6-C0E8F8BFFF3C}" destId="{BE2AB868-FF7A-4F54-BCF7-F87368BBE16D}" srcOrd="0" destOrd="0" parTransId="{3C11D07E-1B2E-4F83-AC34-6BAD00340DE0}" sibTransId="{4447EF5C-1E7C-4756-BAAC-12B3E5A5D837}"/>
    <dgm:cxn modelId="{E60965AD-1896-4135-94F1-6A9CB56900C0}" srcId="{FF3CD410-5E2E-4080-A893-907D31D22CB3}" destId="{BB2E394D-8EAC-410A-B5F6-C0E8F8BFFF3C}" srcOrd="1" destOrd="0" parTransId="{18E079B2-6104-40D5-8B82-50E29E93D4ED}" sibTransId="{8914CC78-4864-49DC-BD83-0299630A9C61}"/>
    <dgm:cxn modelId="{EF9B13B1-59EE-44C9-8C69-33617B4D7698}" type="presOf" srcId="{375348F0-EEFD-41A1-AB46-FC008EEC84FE}" destId="{9C33D080-0EA1-470A-A4A8-A8C135B50F3E}" srcOrd="0" destOrd="0" presId="urn:microsoft.com/office/officeart/2017/3/layout/HorizontalLabelsTimeline"/>
    <dgm:cxn modelId="{362FB1BC-0032-4D81-845A-709791C31D1A}" type="presOf" srcId="{736A3515-2C8F-43B0-A717-E9D8BB8A0394}" destId="{B38B2C32-DEF8-4027-B3CE-DC67A6CAF8A8}" srcOrd="0" destOrd="0" presId="urn:microsoft.com/office/officeart/2017/3/layout/HorizontalLabelsTimeline"/>
    <dgm:cxn modelId="{A5662FC7-FEC2-4285-BBB8-5245509A3AB4}" type="presOf" srcId="{BE2AB868-FF7A-4F54-BCF7-F87368BBE16D}" destId="{780D227D-72D0-4BB8-BC8D-4D7D5E78FEB7}" srcOrd="0" destOrd="0" presId="urn:microsoft.com/office/officeart/2017/3/layout/HorizontalLabelsTimeline"/>
    <dgm:cxn modelId="{FFB143CA-F5AE-4ED1-A340-8C9AEB6EBF6C}" srcId="{FF3CD410-5E2E-4080-A893-907D31D22CB3}" destId="{D017D925-C180-450F-8E6C-31639EA316D1}" srcOrd="4" destOrd="0" parTransId="{77D42393-2F2C-4268-9EE7-41C66B568C62}" sibTransId="{29E33B52-9836-4D2C-A816-5DDB064ABA0F}"/>
    <dgm:cxn modelId="{E05BD9D6-56EB-4356-9309-8A7DAE1A633B}" srcId="{D017D925-C180-450F-8E6C-31639EA316D1}" destId="{D515ACF3-EC27-4502-9908-CAA890A93D45}" srcOrd="0" destOrd="0" parTransId="{44D96D13-422B-427F-8A49-2B21EE84A317}" sibTransId="{85552068-2195-47F6-9A21-E8B696268AAA}"/>
    <dgm:cxn modelId="{1A58BAE7-3C05-49EF-8708-37497289BD61}" srcId="{FF3CD410-5E2E-4080-A893-907D31D22CB3}" destId="{375348F0-EEFD-41A1-AB46-FC008EEC84FE}" srcOrd="2" destOrd="0" parTransId="{9C9832CA-382F-411A-B3E4-B4A44C0EB0C2}" sibTransId="{1076A0F8-932F-4185-9F88-71485436AA71}"/>
    <dgm:cxn modelId="{CCE823F5-3CA9-4166-ACF9-3BBE5FED8155}" srcId="{375348F0-EEFD-41A1-AB46-FC008EEC84FE}" destId="{6223FC2B-B9B5-40E6-B69E-03A5C38C2C7F}" srcOrd="0" destOrd="0" parTransId="{D1B989E6-2E5D-490A-8426-B71FFD53731D}" sibTransId="{12ECBB44-9C06-4081-ACBC-78012C4CCBF8}"/>
    <dgm:cxn modelId="{A1C171FA-F5AC-42B1-B3B4-FAC1EBCA4DA5}" srcId="{3A23097E-3B45-4BB1-98D8-C1D2577276F0}" destId="{E8144249-2E33-4504-AA5D-4AD3A4F1CCFF}" srcOrd="0" destOrd="0" parTransId="{72B0BEBE-D5B6-45E6-B99C-8CD23DC2EA10}" sibTransId="{D3C475D8-CE87-465A-815F-55DF752EAEEB}"/>
    <dgm:cxn modelId="{6F4476FA-2E58-4DB4-9E7F-75E1D8E509B0}" type="presOf" srcId="{E8144249-2E33-4504-AA5D-4AD3A4F1CCFF}" destId="{F7E54F1F-F581-4446-B40A-9EFBE25CF5A3}"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95AB417C-F528-4FDF-A81F-5F96CA0D99C0}" type="presParOf" srcId="{4C5F54B5-504F-4069-AF1D-9A370FBD268C}" destId="{7CC9A760-C65C-462A-B06E-DD993A2FBCA7}" srcOrd="0" destOrd="0" presId="urn:microsoft.com/office/officeart/2017/3/layout/HorizontalLabelsTimeline"/>
    <dgm:cxn modelId="{56BF0DBA-91B0-4899-9AE3-5E4FA9DAD572}" type="presParOf" srcId="{7CC9A760-C65C-462A-B06E-DD993A2FBCA7}" destId="{7F2C39D2-7F2F-4730-A4AA-DBA9A8BB9775}" srcOrd="0" destOrd="0" presId="urn:microsoft.com/office/officeart/2017/3/layout/HorizontalLabelsTimeline"/>
    <dgm:cxn modelId="{C0545B6D-1615-4758-87F3-A67E1696F939}" type="presParOf" srcId="{7CC9A760-C65C-462A-B06E-DD993A2FBCA7}" destId="{A4AF1051-4924-47EB-BECE-1B417132FE04}" srcOrd="1" destOrd="0" presId="urn:microsoft.com/office/officeart/2017/3/layout/HorizontalLabelsTimeline"/>
    <dgm:cxn modelId="{B57156E5-04C5-42DE-AE79-9D6C129F1A73}" type="presParOf" srcId="{A4AF1051-4924-47EB-BECE-1B417132FE04}" destId="{F7E54F1F-F581-4446-B40A-9EFBE25CF5A3}" srcOrd="0" destOrd="0" presId="urn:microsoft.com/office/officeart/2017/3/layout/HorizontalLabelsTimeline"/>
    <dgm:cxn modelId="{786D2709-353C-456D-BAAB-85F0C064B104}" type="presParOf" srcId="{A4AF1051-4924-47EB-BECE-1B417132FE04}" destId="{76022A35-1078-4E83-9A8C-97146B0F6486}" srcOrd="1" destOrd="0" presId="urn:microsoft.com/office/officeart/2017/3/layout/HorizontalLabelsTimeline"/>
    <dgm:cxn modelId="{4D896F9A-AF77-4DA9-BD6A-4346FC848F80}" type="presParOf" srcId="{7CC9A760-C65C-462A-B06E-DD993A2FBCA7}" destId="{2D4DC479-1867-4D56-8CD0-D246AA7309F2}" srcOrd="2" destOrd="0" presId="urn:microsoft.com/office/officeart/2017/3/layout/HorizontalLabelsTimeline"/>
    <dgm:cxn modelId="{2C413581-1439-48C4-BB04-0E12EB921D49}" type="presParOf" srcId="{7CC9A760-C65C-462A-B06E-DD993A2FBCA7}" destId="{57584716-17E9-4A39-8A71-AD34D1863A6A}" srcOrd="3" destOrd="0" presId="urn:microsoft.com/office/officeart/2017/3/layout/HorizontalLabelsTimeline"/>
    <dgm:cxn modelId="{11D3A35F-901E-4951-8E58-2A19F6682044}" type="presParOf" srcId="{7CC9A760-C65C-462A-B06E-DD993A2FBCA7}" destId="{849C13D3-ED6A-458D-8ED2-F7712C0DAECB}" srcOrd="4" destOrd="0" presId="urn:microsoft.com/office/officeart/2017/3/layout/HorizontalLabelsTimeline"/>
    <dgm:cxn modelId="{CD680E45-791C-4471-8B51-427174255115}" type="presParOf" srcId="{4C5F54B5-504F-4069-AF1D-9A370FBD268C}" destId="{A65CACA4-7038-40A3-9C3D-B1DD64010D53}" srcOrd="1" destOrd="0" presId="urn:microsoft.com/office/officeart/2017/3/layout/HorizontalLabelsTimeline"/>
    <dgm:cxn modelId="{E6956FC9-53D2-400E-9D9A-33B4341B2371}" type="presParOf" srcId="{4C5F54B5-504F-4069-AF1D-9A370FBD268C}" destId="{C18D06E9-5C84-467D-8640-26609260707F}" srcOrd="2" destOrd="0" presId="urn:microsoft.com/office/officeart/2017/3/layout/HorizontalLabelsTimeline"/>
    <dgm:cxn modelId="{638CF0B7-DE28-4197-A7C2-72B2DF5039D1}" type="presParOf" srcId="{C18D06E9-5C84-467D-8640-26609260707F}" destId="{A33851DB-5DA1-472F-8F0A-4830B16FB323}" srcOrd="0" destOrd="0" presId="urn:microsoft.com/office/officeart/2017/3/layout/HorizontalLabelsTimeline"/>
    <dgm:cxn modelId="{8A3873F8-A3E7-40A7-ACD3-955834EB3C0D}" type="presParOf" srcId="{C18D06E9-5C84-467D-8640-26609260707F}" destId="{14EAE837-1DB1-4B15-ACAA-02B937C01E87}" srcOrd="1" destOrd="0" presId="urn:microsoft.com/office/officeart/2017/3/layout/HorizontalLabelsTimeline"/>
    <dgm:cxn modelId="{82657B92-1940-4F85-9213-627AF65D2B50}" type="presParOf" srcId="{14EAE837-1DB1-4B15-ACAA-02B937C01E87}" destId="{780D227D-72D0-4BB8-BC8D-4D7D5E78FEB7}" srcOrd="0" destOrd="0" presId="urn:microsoft.com/office/officeart/2017/3/layout/HorizontalLabelsTimeline"/>
    <dgm:cxn modelId="{4A14BC63-72F9-46CC-BCBF-41E4E56B97D3}" type="presParOf" srcId="{14EAE837-1DB1-4B15-ACAA-02B937C01E87}" destId="{8B84121C-D8C5-49CE-9F73-652468315F5D}" srcOrd="1" destOrd="0" presId="urn:microsoft.com/office/officeart/2017/3/layout/HorizontalLabelsTimeline"/>
    <dgm:cxn modelId="{148C05AA-C88D-4974-8AFF-52E8D1FF01C8}" type="presParOf" srcId="{C18D06E9-5C84-467D-8640-26609260707F}" destId="{32706FF1-67E8-4371-BCAF-963590711C62}" srcOrd="2" destOrd="0" presId="urn:microsoft.com/office/officeart/2017/3/layout/HorizontalLabelsTimeline"/>
    <dgm:cxn modelId="{55AA5360-4C1E-4D02-9189-0747A6512078}" type="presParOf" srcId="{C18D06E9-5C84-467D-8640-26609260707F}" destId="{24C5A74B-9393-491C-A10C-DEB092C301A7}" srcOrd="3" destOrd="0" presId="urn:microsoft.com/office/officeart/2017/3/layout/HorizontalLabelsTimeline"/>
    <dgm:cxn modelId="{277773AB-FE91-45CB-902D-C80117A0ED3B}" type="presParOf" srcId="{C18D06E9-5C84-467D-8640-26609260707F}" destId="{CD4AF94D-609E-49D6-86C7-7AFEDF20F834}" srcOrd="4" destOrd="0" presId="urn:microsoft.com/office/officeart/2017/3/layout/HorizontalLabelsTimeline"/>
    <dgm:cxn modelId="{14EEB84F-67A6-4873-B662-C88737B346D4}" type="presParOf" srcId="{4C5F54B5-504F-4069-AF1D-9A370FBD268C}" destId="{0D522B5A-969C-44B3-8303-E8052A8BF52E}" srcOrd="3" destOrd="0" presId="urn:microsoft.com/office/officeart/2017/3/layout/HorizontalLabelsTimeline"/>
    <dgm:cxn modelId="{2F271882-6A31-426F-BDD3-FD1EFFCEC229}" type="presParOf" srcId="{4C5F54B5-504F-4069-AF1D-9A370FBD268C}" destId="{BDF6100B-C142-49BE-866D-F32DEADAEFBD}" srcOrd="4" destOrd="0" presId="urn:microsoft.com/office/officeart/2017/3/layout/HorizontalLabelsTimeline"/>
    <dgm:cxn modelId="{7A067159-38C1-410B-A8D6-1EF3939C2AA2}" type="presParOf" srcId="{BDF6100B-C142-49BE-866D-F32DEADAEFBD}" destId="{9C33D080-0EA1-470A-A4A8-A8C135B50F3E}" srcOrd="0" destOrd="0" presId="urn:microsoft.com/office/officeart/2017/3/layout/HorizontalLabelsTimeline"/>
    <dgm:cxn modelId="{C29E094A-5CD9-4B9E-BE8E-846791DC1AD0}" type="presParOf" srcId="{BDF6100B-C142-49BE-866D-F32DEADAEFBD}" destId="{11E17B63-DBC8-403A-9A88-34AD61FAE17F}" srcOrd="1" destOrd="0" presId="urn:microsoft.com/office/officeart/2017/3/layout/HorizontalLabelsTimeline"/>
    <dgm:cxn modelId="{62806CB3-C7FC-489B-B63F-42D3C8C83389}" type="presParOf" srcId="{11E17B63-DBC8-403A-9A88-34AD61FAE17F}" destId="{83283F79-3597-4D97-B1C5-8615C3972F71}" srcOrd="0" destOrd="0" presId="urn:microsoft.com/office/officeart/2017/3/layout/HorizontalLabelsTimeline"/>
    <dgm:cxn modelId="{ECBA1A92-6A77-42BF-91B2-FEBB2E6795A9}" type="presParOf" srcId="{11E17B63-DBC8-403A-9A88-34AD61FAE17F}" destId="{1A8B6564-DD97-4CE7-A518-5EE458FC5185}" srcOrd="1" destOrd="0" presId="urn:microsoft.com/office/officeart/2017/3/layout/HorizontalLabelsTimeline"/>
    <dgm:cxn modelId="{B1EA242F-68D8-44E0-A8A1-6AB08517D77D}" type="presParOf" srcId="{BDF6100B-C142-49BE-866D-F32DEADAEFBD}" destId="{D46A49CF-4775-4B95-9669-36368A5CD37B}" srcOrd="2" destOrd="0" presId="urn:microsoft.com/office/officeart/2017/3/layout/HorizontalLabelsTimeline"/>
    <dgm:cxn modelId="{81A44634-70C5-4EDC-8416-6FB30F7B693B}" type="presParOf" srcId="{BDF6100B-C142-49BE-866D-F32DEADAEFBD}" destId="{9ED03253-04E7-4A6A-AACE-FAF6D3B65FF7}" srcOrd="3" destOrd="0" presId="urn:microsoft.com/office/officeart/2017/3/layout/HorizontalLabelsTimeline"/>
    <dgm:cxn modelId="{89C15CAD-0774-4E5E-8937-865ADBD50CE3}" type="presParOf" srcId="{BDF6100B-C142-49BE-866D-F32DEADAEFBD}" destId="{ADF94B25-00C7-4DCF-8BF7-55156FC71C74}" srcOrd="4" destOrd="0" presId="urn:microsoft.com/office/officeart/2017/3/layout/HorizontalLabelsTimeline"/>
    <dgm:cxn modelId="{E11A5B14-C998-49F9-8825-CC8A1E1A5531}" type="presParOf" srcId="{4C5F54B5-504F-4069-AF1D-9A370FBD268C}" destId="{64B8C7BF-2723-4FA4-838A-73A703F87F3A}" srcOrd="5" destOrd="0" presId="urn:microsoft.com/office/officeart/2017/3/layout/HorizontalLabelsTimeline"/>
    <dgm:cxn modelId="{54100F33-16F4-4B8F-893C-01562D34746C}" type="presParOf" srcId="{4C5F54B5-504F-4069-AF1D-9A370FBD268C}" destId="{36B9E4E0-D12F-4AAE-BCDC-129CF7F7EBE4}" srcOrd="6" destOrd="0" presId="urn:microsoft.com/office/officeart/2017/3/layout/HorizontalLabelsTimeline"/>
    <dgm:cxn modelId="{5D0EF256-464E-45E9-91FC-F380B38E7F18}" type="presParOf" srcId="{36B9E4E0-D12F-4AAE-BCDC-129CF7F7EBE4}" destId="{B38B2C32-DEF8-4027-B3CE-DC67A6CAF8A8}" srcOrd="0" destOrd="0" presId="urn:microsoft.com/office/officeart/2017/3/layout/HorizontalLabelsTimeline"/>
    <dgm:cxn modelId="{00DE6119-9310-4CCE-8E81-B308CFC4C885}" type="presParOf" srcId="{36B9E4E0-D12F-4AAE-BCDC-129CF7F7EBE4}" destId="{4DE65614-4EBF-4AAB-8463-8A34569B1DAB}" srcOrd="1" destOrd="0" presId="urn:microsoft.com/office/officeart/2017/3/layout/HorizontalLabelsTimeline"/>
    <dgm:cxn modelId="{EC4EF4DD-D34A-4801-8488-EA6E4BA5B2FA}" type="presParOf" srcId="{4DE65614-4EBF-4AAB-8463-8A34569B1DAB}" destId="{D4082598-EDD0-44CF-AADC-15F7CB9C3575}" srcOrd="0" destOrd="0" presId="urn:microsoft.com/office/officeart/2017/3/layout/HorizontalLabelsTimeline"/>
    <dgm:cxn modelId="{CA17DEF2-97B7-4577-9A52-82B343AF0F3A}" type="presParOf" srcId="{4DE65614-4EBF-4AAB-8463-8A34569B1DAB}" destId="{DAD2281A-23CC-4B24-A25E-40AFFFA75701}" srcOrd="1" destOrd="0" presId="urn:microsoft.com/office/officeart/2017/3/layout/HorizontalLabelsTimeline"/>
    <dgm:cxn modelId="{8B173681-99E0-412B-8D0C-DDB0A34847A4}" type="presParOf" srcId="{36B9E4E0-D12F-4AAE-BCDC-129CF7F7EBE4}" destId="{5878CB9C-BE21-4BB3-9A66-B8B13716DAF2}" srcOrd="2" destOrd="0" presId="urn:microsoft.com/office/officeart/2017/3/layout/HorizontalLabelsTimeline"/>
    <dgm:cxn modelId="{9FB2E5C1-7DDB-45F7-8001-0F8BF4B72B82}" type="presParOf" srcId="{36B9E4E0-D12F-4AAE-BCDC-129CF7F7EBE4}" destId="{7701F409-D8A9-4775-9AB5-B3A771C23B7F}" srcOrd="3" destOrd="0" presId="urn:microsoft.com/office/officeart/2017/3/layout/HorizontalLabelsTimeline"/>
    <dgm:cxn modelId="{6C01162C-A801-42D2-8FE6-DAA42F80983C}" type="presParOf" srcId="{36B9E4E0-D12F-4AAE-BCDC-129CF7F7EBE4}" destId="{3D55D7D1-A0E8-4C1F-9659-C9DDADB01DA2}" srcOrd="4" destOrd="0" presId="urn:microsoft.com/office/officeart/2017/3/layout/HorizontalLabelsTimeline"/>
    <dgm:cxn modelId="{386C6753-84A4-4EF8-B78A-8A2DCE6D494C}" type="presParOf" srcId="{4C5F54B5-504F-4069-AF1D-9A370FBD268C}" destId="{84CA049A-8778-4B7C-B69B-69CD62BC338C}" srcOrd="7" destOrd="0" presId="urn:microsoft.com/office/officeart/2017/3/layout/HorizontalLabelsTimeline"/>
    <dgm:cxn modelId="{1157DAC4-1912-4CB4-AE29-543DF4D41DE5}" type="presParOf" srcId="{4C5F54B5-504F-4069-AF1D-9A370FBD268C}" destId="{C9569D52-7626-4B7B-BCCA-51C4D06799D0}" srcOrd="8" destOrd="0" presId="urn:microsoft.com/office/officeart/2017/3/layout/HorizontalLabelsTimeline"/>
    <dgm:cxn modelId="{D547AB33-2824-4213-A5B9-648182055FE1}" type="presParOf" srcId="{C9569D52-7626-4B7B-BCCA-51C4D06799D0}" destId="{47C6A944-34E1-4B96-A1E1-E7713675BEC1}" srcOrd="0" destOrd="0" presId="urn:microsoft.com/office/officeart/2017/3/layout/HorizontalLabelsTimeline"/>
    <dgm:cxn modelId="{D203A2E2-B488-47D4-9C95-1D61ABC93015}" type="presParOf" srcId="{C9569D52-7626-4B7B-BCCA-51C4D06799D0}" destId="{6F2ECA1D-3A82-4D1E-AD7E-EF33CCEEB52B}" srcOrd="1" destOrd="0" presId="urn:microsoft.com/office/officeart/2017/3/layout/HorizontalLabelsTimeline"/>
    <dgm:cxn modelId="{49908E5F-914D-4022-B28D-4077364DFEC8}" type="presParOf" srcId="{6F2ECA1D-3A82-4D1E-AD7E-EF33CCEEB52B}" destId="{89764040-28D9-4778-8402-CB335BE6EE07}" srcOrd="0" destOrd="0" presId="urn:microsoft.com/office/officeart/2017/3/layout/HorizontalLabelsTimeline"/>
    <dgm:cxn modelId="{DB671BBC-B17D-41A2-81B0-F75AB5F84B56}" type="presParOf" srcId="{6F2ECA1D-3A82-4D1E-AD7E-EF33CCEEB52B}" destId="{DA4213D6-9E7F-406D-A207-769B03AE7591}" srcOrd="1" destOrd="0" presId="urn:microsoft.com/office/officeart/2017/3/layout/HorizontalLabelsTimeline"/>
    <dgm:cxn modelId="{187681C3-CBEE-4BA1-AEA8-9E55E85A13C5}" type="presParOf" srcId="{C9569D52-7626-4B7B-BCCA-51C4D06799D0}" destId="{245843B7-0BBA-47C4-994E-711457C52672}" srcOrd="2" destOrd="0" presId="urn:microsoft.com/office/officeart/2017/3/layout/HorizontalLabelsTimeline"/>
    <dgm:cxn modelId="{3F2ABEB9-34D3-4FC7-8FBD-B48338AB015E}" type="presParOf" srcId="{C9569D52-7626-4B7B-BCCA-51C4D06799D0}" destId="{A4D6B67C-10D4-45D4-AF2E-0A0198C0A5E9}" srcOrd="3" destOrd="0" presId="urn:microsoft.com/office/officeart/2017/3/layout/HorizontalLabelsTimeline"/>
    <dgm:cxn modelId="{A8DCBFF5-A395-4F7A-95C9-257D23B76C3D}" type="presParOf" srcId="{C9569D52-7626-4B7B-BCCA-51C4D06799D0}" destId="{7651DC7D-6C58-4B0C-B47D-B3F32B174FA6}"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95EF74AF-0CD0-4A46-926D-DC84DC498854}">
      <dgm:prSet/>
      <dgm:spPr/>
      <dgm:t>
        <a:bodyPr/>
        <a:lstStyle/>
        <a:p>
          <a:pPr>
            <a:defRPr b="1"/>
          </a:pPr>
          <a:r>
            <a:rPr lang="en-US" dirty="0"/>
            <a:t>1909 </a:t>
          </a:r>
        </a:p>
      </dgm:t>
    </dgm:pt>
    <dgm:pt modelId="{AF419AA2-CCB9-4040-BFD6-07FA38DA94FE}" type="parTrans" cxnId="{1CFFDADD-95D2-49CC-900F-2AD33974E4B7}">
      <dgm:prSet/>
      <dgm:spPr/>
      <dgm:t>
        <a:bodyPr/>
        <a:lstStyle/>
        <a:p>
          <a:endParaRPr lang="en-US"/>
        </a:p>
      </dgm:t>
    </dgm:pt>
    <dgm:pt modelId="{7FFC28CF-5508-48B2-9235-150A1DBEA46F}" type="sibTrans" cxnId="{1CFFDADD-95D2-49CC-900F-2AD33974E4B7}">
      <dgm:prSet/>
      <dgm:spPr/>
      <dgm:t>
        <a:bodyPr/>
        <a:lstStyle/>
        <a:p>
          <a:endParaRPr lang="en-US"/>
        </a:p>
      </dgm:t>
    </dgm:pt>
    <dgm:pt modelId="{7BBBF6FB-9683-4219-AEBA-328C64BF007C}">
      <dgm:prSet/>
      <dgm:spPr/>
      <dgm:t>
        <a:bodyPr/>
        <a:lstStyle/>
        <a:p>
          <a:r>
            <a:rPr lang="en-US" dirty="0"/>
            <a:t>State Accident Insurance &amp; Total Permanent Disability Fund, Coal Miners</a:t>
          </a:r>
        </a:p>
      </dgm:t>
    </dgm:pt>
    <dgm:pt modelId="{1788943A-332B-4709-80E6-2849B186E8FE}" type="parTrans" cxnId="{4B08A69B-090A-4535-8D74-8863694016FE}">
      <dgm:prSet/>
      <dgm:spPr/>
      <dgm:t>
        <a:bodyPr/>
        <a:lstStyle/>
        <a:p>
          <a:endParaRPr lang="en-US"/>
        </a:p>
      </dgm:t>
    </dgm:pt>
    <dgm:pt modelId="{A112A5DB-A2E8-4E9C-A711-B4662EDC62DE}" type="sibTrans" cxnId="{4B08A69B-090A-4535-8D74-8863694016FE}">
      <dgm:prSet/>
      <dgm:spPr/>
      <dgm:t>
        <a:bodyPr/>
        <a:lstStyle/>
        <a:p>
          <a:endParaRPr lang="en-US"/>
        </a:p>
      </dgm:t>
    </dgm:pt>
    <dgm:pt modelId="{8096A838-7634-4D8B-A152-110C14B574D1}">
      <dgm:prSet/>
      <dgm:spPr/>
      <dgm:t>
        <a:bodyPr/>
        <a:lstStyle/>
        <a:p>
          <a:pPr>
            <a:defRPr b="1"/>
          </a:pPr>
          <a:r>
            <a:rPr lang="en-US" dirty="0"/>
            <a:t>1911</a:t>
          </a:r>
        </a:p>
      </dgm:t>
    </dgm:pt>
    <dgm:pt modelId="{BDDA4FEA-F8D4-4BE7-B151-76FF2F02C7EA}" type="parTrans" cxnId="{775F66B4-5413-4750-A7EA-2A1BA9CFBB8E}">
      <dgm:prSet/>
      <dgm:spPr/>
      <dgm:t>
        <a:bodyPr/>
        <a:lstStyle/>
        <a:p>
          <a:endParaRPr lang="en-US"/>
        </a:p>
      </dgm:t>
    </dgm:pt>
    <dgm:pt modelId="{26119D30-A630-4E9A-A64B-91042425CAF0}" type="sibTrans" cxnId="{775F66B4-5413-4750-A7EA-2A1BA9CFBB8E}">
      <dgm:prSet/>
      <dgm:spPr/>
      <dgm:t>
        <a:bodyPr/>
        <a:lstStyle/>
        <a:p>
          <a:endParaRPr lang="en-US"/>
        </a:p>
      </dgm:t>
    </dgm:pt>
    <dgm:pt modelId="{700DF01D-B6CA-41E3-904C-3AF82F67E190}">
      <dgm:prSet/>
      <dgm:spPr/>
      <dgm:t>
        <a:bodyPr/>
        <a:lstStyle/>
        <a:p>
          <a:r>
            <a:rPr lang="en-US" dirty="0"/>
            <a:t>Montana Supreme Court found 1909 Act unconstitutional, employer double liability &amp; equal protection issues</a:t>
          </a:r>
        </a:p>
      </dgm:t>
    </dgm:pt>
    <dgm:pt modelId="{14D666F6-D7B2-4DBE-9FC8-60CAFA80DED1}" type="parTrans" cxnId="{F4C6699A-1A28-4497-BE64-66BCB6B89D5A}">
      <dgm:prSet/>
      <dgm:spPr/>
      <dgm:t>
        <a:bodyPr/>
        <a:lstStyle/>
        <a:p>
          <a:endParaRPr lang="en-US"/>
        </a:p>
      </dgm:t>
    </dgm:pt>
    <dgm:pt modelId="{B6EB4A21-0A74-4D4D-94CB-4608EE43CBD8}" type="sibTrans" cxnId="{F4C6699A-1A28-4497-BE64-66BCB6B89D5A}">
      <dgm:prSet/>
      <dgm:spPr/>
      <dgm:t>
        <a:bodyPr/>
        <a:lstStyle/>
        <a:p>
          <a:endParaRPr lang="en-US"/>
        </a:p>
      </dgm:t>
    </dgm:pt>
    <dgm:pt modelId="{2291B464-10DC-408B-AB1E-41B37D670BE3}">
      <dgm:prSet/>
      <dgm:spPr/>
      <dgm:t>
        <a:bodyPr/>
        <a:lstStyle/>
        <a:p>
          <a:pPr>
            <a:defRPr b="1"/>
          </a:pPr>
          <a:r>
            <a:rPr lang="en-US" dirty="0"/>
            <a:t>1915</a:t>
          </a:r>
        </a:p>
      </dgm:t>
    </dgm:pt>
    <dgm:pt modelId="{812FE412-44F3-4540-8B45-3FC7168F5AD4}" type="parTrans" cxnId="{F65DC5DE-24CA-4700-807F-B1FCB72F6B22}">
      <dgm:prSet/>
      <dgm:spPr/>
      <dgm:t>
        <a:bodyPr/>
        <a:lstStyle/>
        <a:p>
          <a:endParaRPr lang="en-US"/>
        </a:p>
      </dgm:t>
    </dgm:pt>
    <dgm:pt modelId="{A162ECC6-4B76-4F21-A9DB-7930A6409BF5}" type="sibTrans" cxnId="{F65DC5DE-24CA-4700-807F-B1FCB72F6B22}">
      <dgm:prSet/>
      <dgm:spPr/>
      <dgm:t>
        <a:bodyPr/>
        <a:lstStyle/>
        <a:p>
          <a:endParaRPr lang="en-US"/>
        </a:p>
      </dgm:t>
    </dgm:pt>
    <dgm:pt modelId="{DAE38A87-C4D9-4DBE-8404-BDBE307A82B1}">
      <dgm:prSet/>
      <dgm:spPr/>
      <dgm:t>
        <a:bodyPr/>
        <a:lstStyle/>
        <a:p>
          <a:r>
            <a:rPr lang="en-US" dirty="0"/>
            <a:t>New, more comprehensive Workers’ Compensation Act for Hazardous Employments</a:t>
          </a:r>
        </a:p>
      </dgm:t>
    </dgm:pt>
    <dgm:pt modelId="{DC0A8992-C43B-4AE8-9A89-4DE0676B6C2D}" type="parTrans" cxnId="{6E5B09E4-7BE2-4E75-8CE9-6C3674C5821F}">
      <dgm:prSet/>
      <dgm:spPr/>
      <dgm:t>
        <a:bodyPr/>
        <a:lstStyle/>
        <a:p>
          <a:endParaRPr lang="en-US"/>
        </a:p>
      </dgm:t>
    </dgm:pt>
    <dgm:pt modelId="{C2CD1C52-5976-4FDB-B6AC-0AEB52E2CB69}" type="sibTrans" cxnId="{6E5B09E4-7BE2-4E75-8CE9-6C3674C5821F}">
      <dgm:prSet/>
      <dgm:spPr/>
      <dgm:t>
        <a:bodyPr/>
        <a:lstStyle/>
        <a:p>
          <a:endParaRPr lang="en-US"/>
        </a:p>
      </dgm:t>
    </dgm:pt>
    <dgm:pt modelId="{9386BA72-0CAB-437E-8A2A-1D8080BE510D}">
      <dgm:prSet/>
      <dgm:spPr/>
      <dgm:t>
        <a:bodyPr/>
        <a:lstStyle/>
        <a:p>
          <a:pPr>
            <a:defRPr b="1"/>
          </a:pPr>
          <a:r>
            <a:rPr lang="en-US" dirty="0"/>
            <a:t>1915</a:t>
          </a:r>
        </a:p>
      </dgm:t>
    </dgm:pt>
    <dgm:pt modelId="{8170A684-F3A2-496F-8D04-21820B25A368}" type="parTrans" cxnId="{36E45AE8-DB9F-48A5-B54B-6B4B0E2406E3}">
      <dgm:prSet/>
      <dgm:spPr/>
      <dgm:t>
        <a:bodyPr/>
        <a:lstStyle/>
        <a:p>
          <a:endParaRPr lang="en-US"/>
        </a:p>
      </dgm:t>
    </dgm:pt>
    <dgm:pt modelId="{D925927E-0E5E-4A52-AD27-5925A6549523}" type="sibTrans" cxnId="{36E45AE8-DB9F-48A5-B54B-6B4B0E2406E3}">
      <dgm:prSet/>
      <dgm:spPr/>
      <dgm:t>
        <a:bodyPr/>
        <a:lstStyle/>
        <a:p>
          <a:endParaRPr lang="en-US"/>
        </a:p>
      </dgm:t>
    </dgm:pt>
    <dgm:pt modelId="{791F1B00-86AF-4BAA-9547-712A2C251BFC}">
      <dgm:prSet/>
      <dgm:spPr/>
      <dgm:t>
        <a:bodyPr/>
        <a:lstStyle/>
        <a:p>
          <a:pPr>
            <a:defRPr b="1"/>
          </a:pPr>
          <a:r>
            <a:rPr lang="en-US" dirty="0"/>
            <a:t>1936</a:t>
          </a:r>
        </a:p>
      </dgm:t>
    </dgm:pt>
    <dgm:pt modelId="{12366669-679C-4C19-87C7-616952206259}" type="parTrans" cxnId="{1D73E2A1-5673-4049-AF0F-9D2734663D4B}">
      <dgm:prSet/>
      <dgm:spPr/>
      <dgm:t>
        <a:bodyPr/>
        <a:lstStyle/>
        <a:p>
          <a:endParaRPr lang="en-US"/>
        </a:p>
      </dgm:t>
    </dgm:pt>
    <dgm:pt modelId="{A0EEB003-C885-4A43-A192-0D912AEE87CC}" type="sibTrans" cxnId="{1D73E2A1-5673-4049-AF0F-9D2734663D4B}">
      <dgm:prSet/>
      <dgm:spPr/>
      <dgm:t>
        <a:bodyPr/>
        <a:lstStyle/>
        <a:p>
          <a:endParaRPr lang="en-US"/>
        </a:p>
      </dgm:t>
    </dgm:pt>
    <dgm:pt modelId="{7075AD0E-FB08-4800-8B75-5BE906E0B500}">
      <dgm:prSet/>
      <dgm:spPr/>
      <dgm:t>
        <a:bodyPr/>
        <a:lstStyle/>
        <a:p>
          <a:r>
            <a:rPr lang="en-US" b="0" dirty="0"/>
            <a:t>Tweedie v.  IAB</a:t>
          </a:r>
        </a:p>
      </dgm:t>
    </dgm:pt>
    <dgm:pt modelId="{296EBDC6-346E-4C0F-A2B0-98BF3463C759}" type="parTrans" cxnId="{1286B5A0-C313-4B6C-A536-FDAE6892B64B}">
      <dgm:prSet/>
      <dgm:spPr/>
      <dgm:t>
        <a:bodyPr/>
        <a:lstStyle/>
        <a:p>
          <a:endParaRPr lang="en-US"/>
        </a:p>
      </dgm:t>
    </dgm:pt>
    <dgm:pt modelId="{57FE8E7A-8C4C-4B92-B401-9F7819838943}" type="sibTrans" cxnId="{1286B5A0-C313-4B6C-A536-FDAE6892B64B}">
      <dgm:prSet/>
      <dgm:spPr/>
      <dgm:t>
        <a:bodyPr/>
        <a:lstStyle/>
        <a:p>
          <a:endParaRPr lang="en-US"/>
        </a:p>
      </dgm:t>
    </dgm:pt>
    <dgm:pt modelId="{A7B67A23-2B03-452D-A1C8-45C8F567BC62}">
      <dgm:prSet/>
      <dgm:spPr/>
      <dgm:t>
        <a:bodyPr/>
        <a:lstStyle/>
        <a:p>
          <a:r>
            <a:rPr lang="en-US" dirty="0"/>
            <a:t>Industrial Accident Board Created (The IAB)</a:t>
          </a:r>
        </a:p>
      </dgm:t>
    </dgm:pt>
    <dgm:pt modelId="{0EAC96A5-3D6E-4780-9580-1A0F45632100}" type="parTrans" cxnId="{E985D61B-D495-4D93-BCDE-76F18445A0FD}">
      <dgm:prSet/>
      <dgm:spPr/>
      <dgm:t>
        <a:bodyPr/>
        <a:lstStyle/>
        <a:p>
          <a:endParaRPr lang="en-US"/>
        </a:p>
      </dgm:t>
    </dgm:pt>
    <dgm:pt modelId="{1868B96D-715E-4F9E-AA1B-FEED9637A564}" type="sibTrans" cxnId="{E985D61B-D495-4D93-BCDE-76F18445A0FD}">
      <dgm:prSet/>
      <dgm:spPr/>
      <dgm:t>
        <a:bodyPr/>
        <a:lstStyle/>
        <a:p>
          <a:endParaRPr lang="en-US"/>
        </a:p>
      </dgm:t>
    </dgm:pt>
    <dgm:pt modelId="{C6A21305-BFDC-4E2A-AAB6-37B34123D7DD}">
      <dgm:prSet/>
      <dgm:spPr/>
      <dgm:t>
        <a:bodyPr/>
        <a:lstStyle/>
        <a:p>
          <a:pPr>
            <a:defRPr b="1"/>
          </a:pPr>
          <a:r>
            <a:rPr lang="en-US" b="0" dirty="0"/>
            <a:t>1937</a:t>
          </a:r>
        </a:p>
      </dgm:t>
    </dgm:pt>
    <dgm:pt modelId="{CF155EE3-D829-4D96-B65C-3104485AA1AD}" type="parTrans" cxnId="{95814722-A55F-4693-9654-D5EDC835D597}">
      <dgm:prSet/>
      <dgm:spPr/>
      <dgm:t>
        <a:bodyPr/>
        <a:lstStyle/>
        <a:p>
          <a:endParaRPr lang="en-US"/>
        </a:p>
      </dgm:t>
    </dgm:pt>
    <dgm:pt modelId="{AC64D613-2C90-4A0A-8D19-5994F0E67F50}" type="sibTrans" cxnId="{95814722-A55F-4693-9654-D5EDC835D597}">
      <dgm:prSet/>
      <dgm:spPr/>
      <dgm:t>
        <a:bodyPr/>
        <a:lstStyle/>
        <a:p>
          <a:endParaRPr lang="en-US"/>
        </a:p>
      </dgm:t>
    </dgm:pt>
    <dgm:pt modelId="{71A40560-37FC-4EAB-A314-0D1E0A3DF071}">
      <dgm:prSet/>
      <dgm:spPr/>
      <dgm:t>
        <a:bodyPr/>
        <a:lstStyle/>
        <a:p>
          <a:r>
            <a:rPr lang="en-US" b="0" dirty="0"/>
            <a:t>Silicosis Act</a:t>
          </a:r>
        </a:p>
      </dgm:t>
    </dgm:pt>
    <dgm:pt modelId="{498D41DE-79C0-4F05-81F6-7770F1C89FDC}" type="parTrans" cxnId="{1259AE1C-2BAD-4001-9603-442DE4FE7147}">
      <dgm:prSet/>
      <dgm:spPr/>
      <dgm:t>
        <a:bodyPr/>
        <a:lstStyle/>
        <a:p>
          <a:endParaRPr lang="en-US"/>
        </a:p>
      </dgm:t>
    </dgm:pt>
    <dgm:pt modelId="{69D0FF39-6D4E-4FD6-BC54-0CEDFAC5353F}" type="sibTrans" cxnId="{1259AE1C-2BAD-4001-9603-442DE4FE7147}">
      <dgm:prSet/>
      <dgm:spPr/>
      <dgm:t>
        <a:bodyPr/>
        <a:lstStyle/>
        <a:p>
          <a:endParaRPr lang="en-US"/>
        </a:p>
      </dgm:t>
    </dgm:pt>
    <dgm:pt modelId="{D7A8F2D7-9162-45B6-A791-8178017AA8DF}">
      <dgm:prSet/>
      <dgm:spPr/>
      <dgm:t>
        <a:bodyPr/>
        <a:lstStyle/>
        <a:p>
          <a:r>
            <a:rPr lang="en-US"/>
            <a:t>Framework </a:t>
          </a:r>
          <a:r>
            <a:rPr lang="en-US" dirty="0"/>
            <a:t>for the current Montana system</a:t>
          </a:r>
        </a:p>
      </dgm:t>
    </dgm:pt>
    <dgm:pt modelId="{13E3DCFA-AE69-42AA-A707-FB443F1A4DAF}" type="parTrans" cxnId="{B36FDAF8-A21D-4280-87D2-3D7D53FAC764}">
      <dgm:prSet/>
      <dgm:spPr/>
      <dgm:t>
        <a:bodyPr/>
        <a:lstStyle/>
        <a:p>
          <a:endParaRPr lang="en-US"/>
        </a:p>
      </dgm:t>
    </dgm:pt>
    <dgm:pt modelId="{F56D975A-D4ED-4B30-A6F4-1000A6650347}" type="sibTrans" cxnId="{B36FDAF8-A21D-4280-87D2-3D7D53FAC764}">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5"/>
          </a:solidFill>
        </a:ln>
      </dgm:spPr>
    </dgm:pt>
    <dgm:pt modelId="{4C5F54B5-504F-4069-AF1D-9A370FBD268C}" type="pres">
      <dgm:prSet presAssocID="{FF3CD410-5E2E-4080-A893-907D31D22CB3}" presName="nodes" presStyleCnt="0">
        <dgm:presLayoutVars>
          <dgm:chMax/>
          <dgm:chPref/>
          <dgm:animLvl val="lvl"/>
        </dgm:presLayoutVars>
      </dgm:prSet>
      <dgm:spPr/>
    </dgm:pt>
    <dgm:pt modelId="{155E2A56-641C-44B4-9962-8ABBE31EA25A}" type="pres">
      <dgm:prSet presAssocID="{95EF74AF-0CD0-4A46-926D-DC84DC498854}" presName="composite" presStyleCnt="0"/>
      <dgm:spPr/>
    </dgm:pt>
    <dgm:pt modelId="{715893B9-BBDF-4539-9ACF-0E5225E98D28}" type="pres">
      <dgm:prSet presAssocID="{95EF74AF-0CD0-4A46-926D-DC84DC498854}" presName="L1TextContainer" presStyleLbl="alignNode1" presStyleIdx="0" presStyleCnt="6">
        <dgm:presLayoutVars>
          <dgm:chMax val="1"/>
          <dgm:chPref val="1"/>
          <dgm:bulletEnabled val="1"/>
        </dgm:presLayoutVars>
      </dgm:prSet>
      <dgm:spPr/>
    </dgm:pt>
    <dgm:pt modelId="{0401C1FE-3C41-4335-9660-1DA422BAF6B1}" type="pres">
      <dgm:prSet presAssocID="{95EF74AF-0CD0-4A46-926D-DC84DC498854}" presName="L2TextContainerWrapper" presStyleCnt="0">
        <dgm:presLayoutVars>
          <dgm:bulletEnabled val="1"/>
        </dgm:presLayoutVars>
      </dgm:prSet>
      <dgm:spPr/>
    </dgm:pt>
    <dgm:pt modelId="{14831531-D500-40B1-9100-9A1FA412F28A}" type="pres">
      <dgm:prSet presAssocID="{95EF74AF-0CD0-4A46-926D-DC84DC498854}" presName="L2TextContainer" presStyleLbl="bgAccFollowNode1" presStyleIdx="0" presStyleCnt="6"/>
      <dgm:spPr/>
    </dgm:pt>
    <dgm:pt modelId="{6980316B-8F38-4AED-8940-5D9C64A71B24}" type="pres">
      <dgm:prSet presAssocID="{95EF74AF-0CD0-4A46-926D-DC84DC498854}" presName="FlexibleEmptyPlaceHolder" presStyleCnt="0"/>
      <dgm:spPr/>
    </dgm:pt>
    <dgm:pt modelId="{AB09E849-46FF-4FC3-ABE1-ABDA1451C795}" type="pres">
      <dgm:prSet presAssocID="{95EF74AF-0CD0-4A46-926D-DC84DC498854}" presName="ConnectLine" presStyleLbl="sibTrans1D1" presStyleIdx="0" presStyleCnt="6"/>
      <dgm:spPr/>
    </dgm:pt>
    <dgm:pt modelId="{82854D60-9A86-4BAF-81AB-35793E8A73EC}" type="pres">
      <dgm:prSet presAssocID="{95EF74AF-0CD0-4A46-926D-DC84DC498854}" presName="ConnectorPoint" presStyleLbl="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A6EE6D9-9A66-4BF8-8FAD-4CBCB7F20D0B}" type="pres">
      <dgm:prSet presAssocID="{95EF74AF-0CD0-4A46-926D-DC84DC498854}" presName="EmptyPlaceHolder" presStyleCnt="0"/>
      <dgm:spPr/>
    </dgm:pt>
    <dgm:pt modelId="{EEAEC955-3C7F-4AA9-B74D-073D1E77107A}" type="pres">
      <dgm:prSet presAssocID="{7FFC28CF-5508-48B2-9235-150A1DBEA46F}" presName="spaceBetweenRectangles" presStyleCnt="0"/>
      <dgm:spPr/>
    </dgm:pt>
    <dgm:pt modelId="{29792CA9-1007-439E-969B-8D2D26D4CF36}" type="pres">
      <dgm:prSet presAssocID="{8096A838-7634-4D8B-A152-110C14B574D1}" presName="composite" presStyleCnt="0"/>
      <dgm:spPr/>
    </dgm:pt>
    <dgm:pt modelId="{88264D2B-06ED-4CB1-937E-67B8AC13A045}" type="pres">
      <dgm:prSet presAssocID="{8096A838-7634-4D8B-A152-110C14B574D1}" presName="L1TextContainer" presStyleLbl="alignNode1" presStyleIdx="1" presStyleCnt="6">
        <dgm:presLayoutVars>
          <dgm:chMax val="1"/>
          <dgm:chPref val="1"/>
          <dgm:bulletEnabled val="1"/>
        </dgm:presLayoutVars>
      </dgm:prSet>
      <dgm:spPr/>
    </dgm:pt>
    <dgm:pt modelId="{B0A206CB-6E14-42E8-B67A-181241607D23}" type="pres">
      <dgm:prSet presAssocID="{8096A838-7634-4D8B-A152-110C14B574D1}" presName="L2TextContainerWrapper" presStyleCnt="0">
        <dgm:presLayoutVars>
          <dgm:bulletEnabled val="1"/>
        </dgm:presLayoutVars>
      </dgm:prSet>
      <dgm:spPr/>
    </dgm:pt>
    <dgm:pt modelId="{2E7E8FF9-005E-4159-B928-9CA63FF6ACA5}" type="pres">
      <dgm:prSet presAssocID="{8096A838-7634-4D8B-A152-110C14B574D1}" presName="L2TextContainer" presStyleLbl="bgAccFollowNode1" presStyleIdx="1" presStyleCnt="6"/>
      <dgm:spPr/>
    </dgm:pt>
    <dgm:pt modelId="{EA680881-DFF0-4D9E-81C6-940EF4364E08}" type="pres">
      <dgm:prSet presAssocID="{8096A838-7634-4D8B-A152-110C14B574D1}" presName="FlexibleEmptyPlaceHolder" presStyleCnt="0"/>
      <dgm:spPr/>
    </dgm:pt>
    <dgm:pt modelId="{850A5FA4-7A04-4618-87EF-FE0D2D1DA2F0}" type="pres">
      <dgm:prSet presAssocID="{8096A838-7634-4D8B-A152-110C14B574D1}" presName="ConnectLine" presStyleLbl="sibTrans1D1" presStyleIdx="1" presStyleCnt="6"/>
      <dgm:spPr/>
    </dgm:pt>
    <dgm:pt modelId="{20C71B40-7506-44B0-B35C-1F4674BC728E}" type="pres">
      <dgm:prSet presAssocID="{8096A838-7634-4D8B-A152-110C14B574D1}" presName="ConnectorPoint" presStyleLbl="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3589E7E-9F9B-4C6D-94BF-B73AC2BA52F5}" type="pres">
      <dgm:prSet presAssocID="{8096A838-7634-4D8B-A152-110C14B574D1}" presName="EmptyPlaceHolder" presStyleCnt="0"/>
      <dgm:spPr/>
    </dgm:pt>
    <dgm:pt modelId="{9B3C656E-F693-4C5E-8EC2-1A2EAC5AFECF}" type="pres">
      <dgm:prSet presAssocID="{26119D30-A630-4E9A-A64B-91042425CAF0}" presName="spaceBetweenRectangles" presStyleCnt="0"/>
      <dgm:spPr/>
    </dgm:pt>
    <dgm:pt modelId="{91793D34-A1FD-45EE-9429-4A6B34DCF76D}" type="pres">
      <dgm:prSet presAssocID="{2291B464-10DC-408B-AB1E-41B37D670BE3}" presName="composite" presStyleCnt="0"/>
      <dgm:spPr/>
    </dgm:pt>
    <dgm:pt modelId="{C2375E16-4F78-4260-BEBD-282DBC25ED44}" type="pres">
      <dgm:prSet presAssocID="{2291B464-10DC-408B-AB1E-41B37D670BE3}" presName="L1TextContainer" presStyleLbl="alignNode1" presStyleIdx="2" presStyleCnt="6">
        <dgm:presLayoutVars>
          <dgm:chMax val="1"/>
          <dgm:chPref val="1"/>
          <dgm:bulletEnabled val="1"/>
        </dgm:presLayoutVars>
      </dgm:prSet>
      <dgm:spPr/>
    </dgm:pt>
    <dgm:pt modelId="{B5906C3F-559F-4EE1-AA55-266B825E0438}" type="pres">
      <dgm:prSet presAssocID="{2291B464-10DC-408B-AB1E-41B37D670BE3}" presName="L2TextContainerWrapper" presStyleCnt="0">
        <dgm:presLayoutVars>
          <dgm:bulletEnabled val="1"/>
        </dgm:presLayoutVars>
      </dgm:prSet>
      <dgm:spPr/>
    </dgm:pt>
    <dgm:pt modelId="{0DF8CE7D-2281-42FD-BC69-BC4E6AACFA6F}" type="pres">
      <dgm:prSet presAssocID="{2291B464-10DC-408B-AB1E-41B37D670BE3}" presName="L2TextContainer" presStyleLbl="bgAccFollowNode1" presStyleIdx="2" presStyleCnt="6"/>
      <dgm:spPr/>
    </dgm:pt>
    <dgm:pt modelId="{530BB0B5-8C8B-45D7-A769-46469C5A242B}" type="pres">
      <dgm:prSet presAssocID="{2291B464-10DC-408B-AB1E-41B37D670BE3}" presName="FlexibleEmptyPlaceHolder" presStyleCnt="0"/>
      <dgm:spPr/>
    </dgm:pt>
    <dgm:pt modelId="{495387EF-F13C-462B-8506-25079D358893}" type="pres">
      <dgm:prSet presAssocID="{2291B464-10DC-408B-AB1E-41B37D670BE3}" presName="ConnectLine" presStyleLbl="sibTrans1D1" presStyleIdx="2" presStyleCnt="6"/>
      <dgm:spPr/>
    </dgm:pt>
    <dgm:pt modelId="{B8058726-6F06-449A-8E97-3090F45E8490}" type="pres">
      <dgm:prSet presAssocID="{2291B464-10DC-408B-AB1E-41B37D670BE3}" presName="ConnectorPoint" presStyleLbl="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AED8BE7B-4BA7-42A4-A799-A8F43DAB861D}" type="pres">
      <dgm:prSet presAssocID="{2291B464-10DC-408B-AB1E-41B37D670BE3}" presName="EmptyPlaceHolder" presStyleCnt="0"/>
      <dgm:spPr/>
    </dgm:pt>
    <dgm:pt modelId="{35FC3972-199B-4E11-B3E9-908BA896D5C2}" type="pres">
      <dgm:prSet presAssocID="{A162ECC6-4B76-4F21-A9DB-7930A6409BF5}" presName="spaceBetweenRectangles" presStyleCnt="0"/>
      <dgm:spPr/>
    </dgm:pt>
    <dgm:pt modelId="{17865877-0E3A-43E4-80C4-5F2121F6C086}" type="pres">
      <dgm:prSet presAssocID="{9386BA72-0CAB-437E-8A2A-1D8080BE510D}" presName="composite" presStyleCnt="0"/>
      <dgm:spPr/>
    </dgm:pt>
    <dgm:pt modelId="{C5526461-6963-41D5-8CE4-0CBDD4AF2CAB}" type="pres">
      <dgm:prSet presAssocID="{9386BA72-0CAB-437E-8A2A-1D8080BE510D}" presName="L1TextContainer" presStyleLbl="alignNode1" presStyleIdx="3" presStyleCnt="6">
        <dgm:presLayoutVars>
          <dgm:chMax val="1"/>
          <dgm:chPref val="1"/>
          <dgm:bulletEnabled val="1"/>
        </dgm:presLayoutVars>
      </dgm:prSet>
      <dgm:spPr/>
    </dgm:pt>
    <dgm:pt modelId="{DF586118-1AFF-4EE2-AC92-3F2C6043B748}" type="pres">
      <dgm:prSet presAssocID="{9386BA72-0CAB-437E-8A2A-1D8080BE510D}" presName="L2TextContainerWrapper" presStyleCnt="0">
        <dgm:presLayoutVars>
          <dgm:bulletEnabled val="1"/>
        </dgm:presLayoutVars>
      </dgm:prSet>
      <dgm:spPr/>
    </dgm:pt>
    <dgm:pt modelId="{EB269B74-EA30-4D52-8ACF-73FACEA7F085}" type="pres">
      <dgm:prSet presAssocID="{9386BA72-0CAB-437E-8A2A-1D8080BE510D}" presName="L2TextContainer" presStyleLbl="bgAccFollowNode1" presStyleIdx="3" presStyleCnt="6"/>
      <dgm:spPr/>
    </dgm:pt>
    <dgm:pt modelId="{20712169-048B-42C3-8013-BDFB7410EFCF}" type="pres">
      <dgm:prSet presAssocID="{9386BA72-0CAB-437E-8A2A-1D8080BE510D}" presName="FlexibleEmptyPlaceHolder" presStyleCnt="0"/>
      <dgm:spPr/>
    </dgm:pt>
    <dgm:pt modelId="{F2BD8D6E-FB51-44B6-8734-43BAB456CB79}" type="pres">
      <dgm:prSet presAssocID="{9386BA72-0CAB-437E-8A2A-1D8080BE510D}" presName="ConnectLine" presStyleLbl="sibTrans1D1" presStyleIdx="3" presStyleCnt="6"/>
      <dgm:spPr/>
    </dgm:pt>
    <dgm:pt modelId="{51E99B79-1139-47AE-AEB3-215F7F822FA2}" type="pres">
      <dgm:prSet presAssocID="{9386BA72-0CAB-437E-8A2A-1D8080BE510D}" presName="ConnectorPoint" presStyleLbl="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A5600FD-1318-4E50-B888-501A4AB6F81E}" type="pres">
      <dgm:prSet presAssocID="{9386BA72-0CAB-437E-8A2A-1D8080BE510D}" presName="EmptyPlaceHolder" presStyleCnt="0"/>
      <dgm:spPr/>
    </dgm:pt>
    <dgm:pt modelId="{C60C93E8-23BB-4D77-B183-6DA27BEF7E6C}" type="pres">
      <dgm:prSet presAssocID="{D925927E-0E5E-4A52-AD27-5925A6549523}" presName="spaceBetweenRectangles" presStyleCnt="0"/>
      <dgm:spPr/>
    </dgm:pt>
    <dgm:pt modelId="{1807F2A3-E980-421D-B3CA-92BC7E7E51EF}" type="pres">
      <dgm:prSet presAssocID="{791F1B00-86AF-4BAA-9547-712A2C251BFC}" presName="composite" presStyleCnt="0"/>
      <dgm:spPr/>
    </dgm:pt>
    <dgm:pt modelId="{B29BB3CB-AEFB-4F03-BDFC-1616FCD96078}" type="pres">
      <dgm:prSet presAssocID="{791F1B00-86AF-4BAA-9547-712A2C251BFC}" presName="L1TextContainer" presStyleLbl="alignNode1" presStyleIdx="4" presStyleCnt="6">
        <dgm:presLayoutVars>
          <dgm:chMax val="1"/>
          <dgm:chPref val="1"/>
          <dgm:bulletEnabled val="1"/>
        </dgm:presLayoutVars>
      </dgm:prSet>
      <dgm:spPr/>
    </dgm:pt>
    <dgm:pt modelId="{BAC980A6-4857-4991-8B87-C1706A2F78FA}" type="pres">
      <dgm:prSet presAssocID="{791F1B00-86AF-4BAA-9547-712A2C251BFC}" presName="L2TextContainerWrapper" presStyleCnt="0">
        <dgm:presLayoutVars>
          <dgm:bulletEnabled val="1"/>
        </dgm:presLayoutVars>
      </dgm:prSet>
      <dgm:spPr/>
    </dgm:pt>
    <dgm:pt modelId="{280E3A13-7F4A-4896-9F23-B706D77FD045}" type="pres">
      <dgm:prSet presAssocID="{791F1B00-86AF-4BAA-9547-712A2C251BFC}" presName="L2TextContainer" presStyleLbl="bgAccFollowNode1" presStyleIdx="4" presStyleCnt="6"/>
      <dgm:spPr/>
    </dgm:pt>
    <dgm:pt modelId="{7FB2BBFB-25DC-405A-9F1F-EA853773C55C}" type="pres">
      <dgm:prSet presAssocID="{791F1B00-86AF-4BAA-9547-712A2C251BFC}" presName="FlexibleEmptyPlaceHolder" presStyleCnt="0"/>
      <dgm:spPr/>
    </dgm:pt>
    <dgm:pt modelId="{26091BAB-F0CE-4400-9257-0BB39FDF7FCB}" type="pres">
      <dgm:prSet presAssocID="{791F1B00-86AF-4BAA-9547-712A2C251BFC}" presName="ConnectLine" presStyleLbl="sibTrans1D1" presStyleIdx="4" presStyleCnt="6"/>
      <dgm:spPr/>
    </dgm:pt>
    <dgm:pt modelId="{E612D4C6-38A7-41C8-AADC-3854FDD265E1}" type="pres">
      <dgm:prSet presAssocID="{791F1B00-86AF-4BAA-9547-712A2C251BFC}" presName="ConnectorPoint" presStyleLbl="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5386938-26B2-4BB7-9F14-9E7505F12B9D}" type="pres">
      <dgm:prSet presAssocID="{791F1B00-86AF-4BAA-9547-712A2C251BFC}" presName="EmptyPlaceHolder" presStyleCnt="0"/>
      <dgm:spPr/>
    </dgm:pt>
    <dgm:pt modelId="{D777B34B-63F6-474C-9383-D4113FD22063}" type="pres">
      <dgm:prSet presAssocID="{A0EEB003-C885-4A43-A192-0D912AEE87CC}" presName="spaceBetweenRectangles" presStyleCnt="0"/>
      <dgm:spPr/>
    </dgm:pt>
    <dgm:pt modelId="{FC9707E5-1A47-4391-8771-37A7B382B7C2}" type="pres">
      <dgm:prSet presAssocID="{C6A21305-BFDC-4E2A-AAB6-37B34123D7DD}" presName="composite" presStyleCnt="0"/>
      <dgm:spPr/>
    </dgm:pt>
    <dgm:pt modelId="{9AAE1D88-70F1-4816-B046-47C27190E291}" type="pres">
      <dgm:prSet presAssocID="{C6A21305-BFDC-4E2A-AAB6-37B34123D7DD}" presName="L1TextContainer" presStyleLbl="alignNode1" presStyleIdx="5" presStyleCnt="6">
        <dgm:presLayoutVars>
          <dgm:chMax val="1"/>
          <dgm:chPref val="1"/>
          <dgm:bulletEnabled val="1"/>
        </dgm:presLayoutVars>
      </dgm:prSet>
      <dgm:spPr/>
    </dgm:pt>
    <dgm:pt modelId="{CEB7C682-B8E8-4296-8022-55704E920271}" type="pres">
      <dgm:prSet presAssocID="{C6A21305-BFDC-4E2A-AAB6-37B34123D7DD}" presName="L2TextContainerWrapper" presStyleCnt="0">
        <dgm:presLayoutVars>
          <dgm:bulletEnabled val="1"/>
        </dgm:presLayoutVars>
      </dgm:prSet>
      <dgm:spPr/>
    </dgm:pt>
    <dgm:pt modelId="{2231E026-F236-4FF8-A600-30551A3451DC}" type="pres">
      <dgm:prSet presAssocID="{C6A21305-BFDC-4E2A-AAB6-37B34123D7DD}" presName="L2TextContainer" presStyleLbl="bgAccFollowNode1" presStyleIdx="5" presStyleCnt="6"/>
      <dgm:spPr/>
    </dgm:pt>
    <dgm:pt modelId="{BBBD6F04-929C-4DE4-AACF-E60F4D65119F}" type="pres">
      <dgm:prSet presAssocID="{C6A21305-BFDC-4E2A-AAB6-37B34123D7DD}" presName="FlexibleEmptyPlaceHolder" presStyleCnt="0"/>
      <dgm:spPr/>
    </dgm:pt>
    <dgm:pt modelId="{4FD01BFC-E1A2-4AED-A9B1-2B2BCECD8943}" type="pres">
      <dgm:prSet presAssocID="{C6A21305-BFDC-4E2A-AAB6-37B34123D7DD}" presName="ConnectLine" presStyleLbl="sibTrans1D1" presStyleIdx="5" presStyleCnt="6"/>
      <dgm:spPr/>
    </dgm:pt>
    <dgm:pt modelId="{FBD9CC48-7C29-4D5B-8734-299BA231F5AE}" type="pres">
      <dgm:prSet presAssocID="{C6A21305-BFDC-4E2A-AAB6-37B34123D7DD}" presName="ConnectorPoint" presStyleLbl="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287CBCB-A264-4CDF-BD5B-42356F65A82E}" type="pres">
      <dgm:prSet presAssocID="{C6A21305-BFDC-4E2A-AAB6-37B34123D7DD}" presName="EmptyPlaceHolder" presStyleCnt="0"/>
      <dgm:spPr/>
    </dgm:pt>
  </dgm:ptLst>
  <dgm:cxnLst>
    <dgm:cxn modelId="{F325C60B-1D09-457F-996E-D4CB16F3B641}" type="presOf" srcId="{2291B464-10DC-408B-AB1E-41B37D670BE3}" destId="{C2375E16-4F78-4260-BEBD-282DBC25ED44}" srcOrd="0" destOrd="0" presId="urn:microsoft.com/office/officeart/2017/3/layout/HorizontalLabelsTimeline"/>
    <dgm:cxn modelId="{E985D61B-D495-4D93-BCDE-76F18445A0FD}" srcId="{9386BA72-0CAB-437E-8A2A-1D8080BE510D}" destId="{A7B67A23-2B03-452D-A1C8-45C8F567BC62}" srcOrd="0" destOrd="0" parTransId="{0EAC96A5-3D6E-4780-9580-1A0F45632100}" sibTransId="{1868B96D-715E-4F9E-AA1B-FEED9637A564}"/>
    <dgm:cxn modelId="{1259AE1C-2BAD-4001-9603-442DE4FE7147}" srcId="{C6A21305-BFDC-4E2A-AAB6-37B34123D7DD}" destId="{71A40560-37FC-4EAB-A314-0D1E0A3DF071}" srcOrd="0" destOrd="0" parTransId="{498D41DE-79C0-4F05-81F6-7770F1C89FDC}" sibTransId="{69D0FF39-6D4E-4FD6-BC54-0CEDFAC5353F}"/>
    <dgm:cxn modelId="{95814722-A55F-4693-9654-D5EDC835D597}" srcId="{FF3CD410-5E2E-4080-A893-907D31D22CB3}" destId="{C6A21305-BFDC-4E2A-AAB6-37B34123D7DD}" srcOrd="5" destOrd="0" parTransId="{CF155EE3-D829-4D96-B65C-3104485AA1AD}" sibTransId="{AC64D613-2C90-4A0A-8D19-5994F0E67F50}"/>
    <dgm:cxn modelId="{BA15322A-A631-404C-A78D-95BCFD778654}" type="presOf" srcId="{D7A8F2D7-9162-45B6-A791-8178017AA8DF}" destId="{0DF8CE7D-2281-42FD-BC69-BC4E6AACFA6F}" srcOrd="0" destOrd="1" presId="urn:microsoft.com/office/officeart/2017/3/layout/HorizontalLabelsTimeline"/>
    <dgm:cxn modelId="{73AB9B3C-F43C-4ED6-95AD-50D0EA6BDD08}" type="presOf" srcId="{791F1B00-86AF-4BAA-9547-712A2C251BFC}" destId="{B29BB3CB-AEFB-4F03-BDFC-1616FCD96078}" srcOrd="0" destOrd="0" presId="urn:microsoft.com/office/officeart/2017/3/layout/HorizontalLabelsTimeline"/>
    <dgm:cxn modelId="{7C98E45D-4C98-4966-9835-0127A5654C77}" type="presOf" srcId="{7BBBF6FB-9683-4219-AEBA-328C64BF007C}" destId="{14831531-D500-40B1-9100-9A1FA412F28A}"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1CAF0086-6079-484A-B7C1-37CC35908D15}" type="presOf" srcId="{7075AD0E-FB08-4800-8B75-5BE906E0B500}" destId="{280E3A13-7F4A-4896-9F23-B706D77FD045}" srcOrd="0" destOrd="0" presId="urn:microsoft.com/office/officeart/2017/3/layout/HorizontalLabelsTimeline"/>
    <dgm:cxn modelId="{8B5BE38D-C2DB-4314-BD8C-9C7659C3026D}" type="presOf" srcId="{95EF74AF-0CD0-4A46-926D-DC84DC498854}" destId="{715893B9-BBDF-4539-9ACF-0E5225E98D28}" srcOrd="0" destOrd="0" presId="urn:microsoft.com/office/officeart/2017/3/layout/HorizontalLabelsTimeline"/>
    <dgm:cxn modelId="{27EBB08F-5F60-4AF0-80DA-EA6205ADB209}" type="presOf" srcId="{700DF01D-B6CA-41E3-904C-3AF82F67E190}" destId="{2E7E8FF9-005E-4159-B928-9CA63FF6ACA5}" srcOrd="0" destOrd="0" presId="urn:microsoft.com/office/officeart/2017/3/layout/HorizontalLabelsTimeline"/>
    <dgm:cxn modelId="{DAD5AF96-3CC0-4DC4-B81D-579AE9C9F775}" type="presOf" srcId="{DAE38A87-C4D9-4DBE-8404-BDBE307A82B1}" destId="{0DF8CE7D-2281-42FD-BC69-BC4E6AACFA6F}" srcOrd="0" destOrd="0" presId="urn:microsoft.com/office/officeart/2017/3/layout/HorizontalLabelsTimeline"/>
    <dgm:cxn modelId="{F4C6699A-1A28-4497-BE64-66BCB6B89D5A}" srcId="{8096A838-7634-4D8B-A152-110C14B574D1}" destId="{700DF01D-B6CA-41E3-904C-3AF82F67E190}" srcOrd="0" destOrd="0" parTransId="{14D666F6-D7B2-4DBE-9FC8-60CAFA80DED1}" sibTransId="{B6EB4A21-0A74-4D4D-94CB-4608EE43CBD8}"/>
    <dgm:cxn modelId="{4B08A69B-090A-4535-8D74-8863694016FE}" srcId="{95EF74AF-0CD0-4A46-926D-DC84DC498854}" destId="{7BBBF6FB-9683-4219-AEBA-328C64BF007C}" srcOrd="0" destOrd="0" parTransId="{1788943A-332B-4709-80E6-2849B186E8FE}" sibTransId="{A112A5DB-A2E8-4E9C-A711-B4662EDC62DE}"/>
    <dgm:cxn modelId="{259F289F-95FD-4D31-90CC-DAEDDCE28416}" type="presOf" srcId="{71A40560-37FC-4EAB-A314-0D1E0A3DF071}" destId="{2231E026-F236-4FF8-A600-30551A3451DC}" srcOrd="0" destOrd="0" presId="urn:microsoft.com/office/officeart/2017/3/layout/HorizontalLabelsTimeline"/>
    <dgm:cxn modelId="{1286B5A0-C313-4B6C-A536-FDAE6892B64B}" srcId="{791F1B00-86AF-4BAA-9547-712A2C251BFC}" destId="{7075AD0E-FB08-4800-8B75-5BE906E0B500}" srcOrd="0" destOrd="0" parTransId="{296EBDC6-346E-4C0F-A2B0-98BF3463C759}" sibTransId="{57FE8E7A-8C4C-4B92-B401-9F7819838943}"/>
    <dgm:cxn modelId="{1D73E2A1-5673-4049-AF0F-9D2734663D4B}" srcId="{FF3CD410-5E2E-4080-A893-907D31D22CB3}" destId="{791F1B00-86AF-4BAA-9547-712A2C251BFC}" srcOrd="4" destOrd="0" parTransId="{12366669-679C-4C19-87C7-616952206259}" sibTransId="{A0EEB003-C885-4A43-A192-0D912AEE87CC}"/>
    <dgm:cxn modelId="{775F66B4-5413-4750-A7EA-2A1BA9CFBB8E}" srcId="{FF3CD410-5E2E-4080-A893-907D31D22CB3}" destId="{8096A838-7634-4D8B-A152-110C14B574D1}" srcOrd="1" destOrd="0" parTransId="{BDDA4FEA-F8D4-4BE7-B151-76FF2F02C7EA}" sibTransId="{26119D30-A630-4E9A-A64B-91042425CAF0}"/>
    <dgm:cxn modelId="{065716B9-5E8C-4D14-BFC6-ECA82ED79970}" type="presOf" srcId="{8096A838-7634-4D8B-A152-110C14B574D1}" destId="{88264D2B-06ED-4CB1-937E-67B8AC13A045}" srcOrd="0" destOrd="0" presId="urn:microsoft.com/office/officeart/2017/3/layout/HorizontalLabelsTimeline"/>
    <dgm:cxn modelId="{9EB953C3-D15C-466A-9E10-96B3A3F89E56}" type="presOf" srcId="{A7B67A23-2B03-452D-A1C8-45C8F567BC62}" destId="{EB269B74-EA30-4D52-8ACF-73FACEA7F085}" srcOrd="0" destOrd="0" presId="urn:microsoft.com/office/officeart/2017/3/layout/HorizontalLabelsTimeline"/>
    <dgm:cxn modelId="{B2723ECF-3C2B-46E1-BB39-1C487C0F93AB}" type="presOf" srcId="{C6A21305-BFDC-4E2A-AAB6-37B34123D7DD}" destId="{9AAE1D88-70F1-4816-B046-47C27190E291}" srcOrd="0" destOrd="0" presId="urn:microsoft.com/office/officeart/2017/3/layout/HorizontalLabelsTimeline"/>
    <dgm:cxn modelId="{1CFFDADD-95D2-49CC-900F-2AD33974E4B7}" srcId="{FF3CD410-5E2E-4080-A893-907D31D22CB3}" destId="{95EF74AF-0CD0-4A46-926D-DC84DC498854}" srcOrd="0" destOrd="0" parTransId="{AF419AA2-CCB9-4040-BFD6-07FA38DA94FE}" sibTransId="{7FFC28CF-5508-48B2-9235-150A1DBEA46F}"/>
    <dgm:cxn modelId="{F65DC5DE-24CA-4700-807F-B1FCB72F6B22}" srcId="{FF3CD410-5E2E-4080-A893-907D31D22CB3}" destId="{2291B464-10DC-408B-AB1E-41B37D670BE3}" srcOrd="2" destOrd="0" parTransId="{812FE412-44F3-4540-8B45-3FC7168F5AD4}" sibTransId="{A162ECC6-4B76-4F21-A9DB-7930A6409BF5}"/>
    <dgm:cxn modelId="{3782B5E0-D599-43DC-880F-CD1AE577A344}" type="presOf" srcId="{9386BA72-0CAB-437E-8A2A-1D8080BE510D}" destId="{C5526461-6963-41D5-8CE4-0CBDD4AF2CAB}" srcOrd="0" destOrd="0" presId="urn:microsoft.com/office/officeart/2017/3/layout/HorizontalLabelsTimeline"/>
    <dgm:cxn modelId="{6E5B09E4-7BE2-4E75-8CE9-6C3674C5821F}" srcId="{2291B464-10DC-408B-AB1E-41B37D670BE3}" destId="{DAE38A87-C4D9-4DBE-8404-BDBE307A82B1}" srcOrd="0" destOrd="0" parTransId="{DC0A8992-C43B-4AE8-9A89-4DE0676B6C2D}" sibTransId="{C2CD1C52-5976-4FDB-B6AC-0AEB52E2CB69}"/>
    <dgm:cxn modelId="{36E45AE8-DB9F-48A5-B54B-6B4B0E2406E3}" srcId="{FF3CD410-5E2E-4080-A893-907D31D22CB3}" destId="{9386BA72-0CAB-437E-8A2A-1D8080BE510D}" srcOrd="3" destOrd="0" parTransId="{8170A684-F3A2-496F-8D04-21820B25A368}" sibTransId="{D925927E-0E5E-4A52-AD27-5925A6549523}"/>
    <dgm:cxn modelId="{B36FDAF8-A21D-4280-87D2-3D7D53FAC764}" srcId="{2291B464-10DC-408B-AB1E-41B37D670BE3}" destId="{D7A8F2D7-9162-45B6-A791-8178017AA8DF}" srcOrd="1" destOrd="0" parTransId="{13E3DCFA-AE69-42AA-A707-FB443F1A4DAF}" sibTransId="{F56D975A-D4ED-4B30-A6F4-1000A6650347}"/>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91A4F817-B094-4493-8FF7-06977F2D8109}" type="presParOf" srcId="{4C5F54B5-504F-4069-AF1D-9A370FBD268C}" destId="{155E2A56-641C-44B4-9962-8ABBE31EA25A}" srcOrd="0" destOrd="0" presId="urn:microsoft.com/office/officeart/2017/3/layout/HorizontalLabelsTimeline"/>
    <dgm:cxn modelId="{75D7779F-B44C-4518-ACD7-53C10D2CCFC1}" type="presParOf" srcId="{155E2A56-641C-44B4-9962-8ABBE31EA25A}" destId="{715893B9-BBDF-4539-9ACF-0E5225E98D28}" srcOrd="0" destOrd="0" presId="urn:microsoft.com/office/officeart/2017/3/layout/HorizontalLabelsTimeline"/>
    <dgm:cxn modelId="{5F93F643-1B83-437F-BAA7-3C70CBA50641}" type="presParOf" srcId="{155E2A56-641C-44B4-9962-8ABBE31EA25A}" destId="{0401C1FE-3C41-4335-9660-1DA422BAF6B1}" srcOrd="1" destOrd="0" presId="urn:microsoft.com/office/officeart/2017/3/layout/HorizontalLabelsTimeline"/>
    <dgm:cxn modelId="{59E973E7-65F0-4B36-B716-C3572E2E4C5E}" type="presParOf" srcId="{0401C1FE-3C41-4335-9660-1DA422BAF6B1}" destId="{14831531-D500-40B1-9100-9A1FA412F28A}" srcOrd="0" destOrd="0" presId="urn:microsoft.com/office/officeart/2017/3/layout/HorizontalLabelsTimeline"/>
    <dgm:cxn modelId="{50694145-688E-4A70-9621-53C2A78705A5}" type="presParOf" srcId="{0401C1FE-3C41-4335-9660-1DA422BAF6B1}" destId="{6980316B-8F38-4AED-8940-5D9C64A71B24}" srcOrd="1" destOrd="0" presId="urn:microsoft.com/office/officeart/2017/3/layout/HorizontalLabelsTimeline"/>
    <dgm:cxn modelId="{6A5F384F-B57B-449C-9BC3-CB8172ACD8B8}" type="presParOf" srcId="{155E2A56-641C-44B4-9962-8ABBE31EA25A}" destId="{AB09E849-46FF-4FC3-ABE1-ABDA1451C795}" srcOrd="2" destOrd="0" presId="urn:microsoft.com/office/officeart/2017/3/layout/HorizontalLabelsTimeline"/>
    <dgm:cxn modelId="{F638CC74-70BF-4710-87EC-49E880E9BBC7}" type="presParOf" srcId="{155E2A56-641C-44B4-9962-8ABBE31EA25A}" destId="{82854D60-9A86-4BAF-81AB-35793E8A73EC}" srcOrd="3" destOrd="0" presId="urn:microsoft.com/office/officeart/2017/3/layout/HorizontalLabelsTimeline"/>
    <dgm:cxn modelId="{C41139B6-F3DA-4AE9-8B61-EFE7991DEE43}" type="presParOf" srcId="{155E2A56-641C-44B4-9962-8ABBE31EA25A}" destId="{CA6EE6D9-9A66-4BF8-8FAD-4CBCB7F20D0B}" srcOrd="4" destOrd="0" presId="urn:microsoft.com/office/officeart/2017/3/layout/HorizontalLabelsTimeline"/>
    <dgm:cxn modelId="{193EAFC3-98DF-4E14-8CB2-386A8B79066A}" type="presParOf" srcId="{4C5F54B5-504F-4069-AF1D-9A370FBD268C}" destId="{EEAEC955-3C7F-4AA9-B74D-073D1E77107A}" srcOrd="1" destOrd="0" presId="urn:microsoft.com/office/officeart/2017/3/layout/HorizontalLabelsTimeline"/>
    <dgm:cxn modelId="{DFA35738-CB60-49EB-8309-4BED465B3EDE}" type="presParOf" srcId="{4C5F54B5-504F-4069-AF1D-9A370FBD268C}" destId="{29792CA9-1007-439E-969B-8D2D26D4CF36}" srcOrd="2" destOrd="0" presId="urn:microsoft.com/office/officeart/2017/3/layout/HorizontalLabelsTimeline"/>
    <dgm:cxn modelId="{6FDC6091-44BB-4041-B0FC-97B54137A121}" type="presParOf" srcId="{29792CA9-1007-439E-969B-8D2D26D4CF36}" destId="{88264D2B-06ED-4CB1-937E-67B8AC13A045}" srcOrd="0" destOrd="0" presId="urn:microsoft.com/office/officeart/2017/3/layout/HorizontalLabelsTimeline"/>
    <dgm:cxn modelId="{DDC47D9A-B19B-4A28-B748-C340F24D5072}" type="presParOf" srcId="{29792CA9-1007-439E-969B-8D2D26D4CF36}" destId="{B0A206CB-6E14-42E8-B67A-181241607D23}" srcOrd="1" destOrd="0" presId="urn:microsoft.com/office/officeart/2017/3/layout/HorizontalLabelsTimeline"/>
    <dgm:cxn modelId="{A7FFAF38-D077-41ED-923F-52617917EC25}" type="presParOf" srcId="{B0A206CB-6E14-42E8-B67A-181241607D23}" destId="{2E7E8FF9-005E-4159-B928-9CA63FF6ACA5}" srcOrd="0" destOrd="0" presId="urn:microsoft.com/office/officeart/2017/3/layout/HorizontalLabelsTimeline"/>
    <dgm:cxn modelId="{CB343673-6A10-411A-B5CF-B99763042FEB}" type="presParOf" srcId="{B0A206CB-6E14-42E8-B67A-181241607D23}" destId="{EA680881-DFF0-4D9E-81C6-940EF4364E08}" srcOrd="1" destOrd="0" presId="urn:microsoft.com/office/officeart/2017/3/layout/HorizontalLabelsTimeline"/>
    <dgm:cxn modelId="{659713B3-570B-4548-B1D5-B7727D008B92}" type="presParOf" srcId="{29792CA9-1007-439E-969B-8D2D26D4CF36}" destId="{850A5FA4-7A04-4618-87EF-FE0D2D1DA2F0}" srcOrd="2" destOrd="0" presId="urn:microsoft.com/office/officeart/2017/3/layout/HorizontalLabelsTimeline"/>
    <dgm:cxn modelId="{5E4B3964-EE70-46EA-AD5C-730B832BBB08}" type="presParOf" srcId="{29792CA9-1007-439E-969B-8D2D26D4CF36}" destId="{20C71B40-7506-44B0-B35C-1F4674BC728E}" srcOrd="3" destOrd="0" presId="urn:microsoft.com/office/officeart/2017/3/layout/HorizontalLabelsTimeline"/>
    <dgm:cxn modelId="{4399397B-1936-47C2-907A-EA93B513C679}" type="presParOf" srcId="{29792CA9-1007-439E-969B-8D2D26D4CF36}" destId="{F3589E7E-9F9B-4C6D-94BF-B73AC2BA52F5}" srcOrd="4" destOrd="0" presId="urn:microsoft.com/office/officeart/2017/3/layout/HorizontalLabelsTimeline"/>
    <dgm:cxn modelId="{84E488C9-8DAB-49BC-8D50-2171E4680DFA}" type="presParOf" srcId="{4C5F54B5-504F-4069-AF1D-9A370FBD268C}" destId="{9B3C656E-F693-4C5E-8EC2-1A2EAC5AFECF}" srcOrd="3" destOrd="0" presId="urn:microsoft.com/office/officeart/2017/3/layout/HorizontalLabelsTimeline"/>
    <dgm:cxn modelId="{DE01FA53-743B-4FC5-B268-DB0AB10207BB}" type="presParOf" srcId="{4C5F54B5-504F-4069-AF1D-9A370FBD268C}" destId="{91793D34-A1FD-45EE-9429-4A6B34DCF76D}" srcOrd="4" destOrd="0" presId="urn:microsoft.com/office/officeart/2017/3/layout/HorizontalLabelsTimeline"/>
    <dgm:cxn modelId="{A91E2B85-D24A-415A-B45D-CBDF29A0C5BD}" type="presParOf" srcId="{91793D34-A1FD-45EE-9429-4A6B34DCF76D}" destId="{C2375E16-4F78-4260-BEBD-282DBC25ED44}" srcOrd="0" destOrd="0" presId="urn:microsoft.com/office/officeart/2017/3/layout/HorizontalLabelsTimeline"/>
    <dgm:cxn modelId="{310FC02E-4BCF-4751-98C9-45EAE7332FC3}" type="presParOf" srcId="{91793D34-A1FD-45EE-9429-4A6B34DCF76D}" destId="{B5906C3F-559F-4EE1-AA55-266B825E0438}" srcOrd="1" destOrd="0" presId="urn:microsoft.com/office/officeart/2017/3/layout/HorizontalLabelsTimeline"/>
    <dgm:cxn modelId="{5C2F8BB6-DEB0-4419-B2EF-A8DB4D7375C8}" type="presParOf" srcId="{B5906C3F-559F-4EE1-AA55-266B825E0438}" destId="{0DF8CE7D-2281-42FD-BC69-BC4E6AACFA6F}" srcOrd="0" destOrd="0" presId="urn:microsoft.com/office/officeart/2017/3/layout/HorizontalLabelsTimeline"/>
    <dgm:cxn modelId="{5405D564-4696-412A-8B97-650354D48A67}" type="presParOf" srcId="{B5906C3F-559F-4EE1-AA55-266B825E0438}" destId="{530BB0B5-8C8B-45D7-A769-46469C5A242B}" srcOrd="1" destOrd="0" presId="urn:microsoft.com/office/officeart/2017/3/layout/HorizontalLabelsTimeline"/>
    <dgm:cxn modelId="{04F5C4B6-319F-40BA-82F6-4C9879313B42}" type="presParOf" srcId="{91793D34-A1FD-45EE-9429-4A6B34DCF76D}" destId="{495387EF-F13C-462B-8506-25079D358893}" srcOrd="2" destOrd="0" presId="urn:microsoft.com/office/officeart/2017/3/layout/HorizontalLabelsTimeline"/>
    <dgm:cxn modelId="{6192343E-B0F1-4366-B0D0-01FED3702438}" type="presParOf" srcId="{91793D34-A1FD-45EE-9429-4A6B34DCF76D}" destId="{B8058726-6F06-449A-8E97-3090F45E8490}" srcOrd="3" destOrd="0" presId="urn:microsoft.com/office/officeart/2017/3/layout/HorizontalLabelsTimeline"/>
    <dgm:cxn modelId="{66F4394A-707D-46A9-A86E-C2623E8EC18C}" type="presParOf" srcId="{91793D34-A1FD-45EE-9429-4A6B34DCF76D}" destId="{AED8BE7B-4BA7-42A4-A799-A8F43DAB861D}" srcOrd="4" destOrd="0" presId="urn:microsoft.com/office/officeart/2017/3/layout/HorizontalLabelsTimeline"/>
    <dgm:cxn modelId="{7405DFBF-AAF9-423D-BB63-C759C166641B}" type="presParOf" srcId="{4C5F54B5-504F-4069-AF1D-9A370FBD268C}" destId="{35FC3972-199B-4E11-B3E9-908BA896D5C2}" srcOrd="5" destOrd="0" presId="urn:microsoft.com/office/officeart/2017/3/layout/HorizontalLabelsTimeline"/>
    <dgm:cxn modelId="{904EDCA2-BAE3-407F-A5D1-3B160BDB3942}" type="presParOf" srcId="{4C5F54B5-504F-4069-AF1D-9A370FBD268C}" destId="{17865877-0E3A-43E4-80C4-5F2121F6C086}" srcOrd="6" destOrd="0" presId="urn:microsoft.com/office/officeart/2017/3/layout/HorizontalLabelsTimeline"/>
    <dgm:cxn modelId="{BCED9764-E8FA-4DC7-A38A-FD90CF1682E1}" type="presParOf" srcId="{17865877-0E3A-43E4-80C4-5F2121F6C086}" destId="{C5526461-6963-41D5-8CE4-0CBDD4AF2CAB}" srcOrd="0" destOrd="0" presId="urn:microsoft.com/office/officeart/2017/3/layout/HorizontalLabelsTimeline"/>
    <dgm:cxn modelId="{DCAAC38D-4ABF-4D0F-A61C-266BA7D926CA}" type="presParOf" srcId="{17865877-0E3A-43E4-80C4-5F2121F6C086}" destId="{DF586118-1AFF-4EE2-AC92-3F2C6043B748}" srcOrd="1" destOrd="0" presId="urn:microsoft.com/office/officeart/2017/3/layout/HorizontalLabelsTimeline"/>
    <dgm:cxn modelId="{D4DF617E-75EC-47AC-B273-5A80067E47C5}" type="presParOf" srcId="{DF586118-1AFF-4EE2-AC92-3F2C6043B748}" destId="{EB269B74-EA30-4D52-8ACF-73FACEA7F085}" srcOrd="0" destOrd="0" presId="urn:microsoft.com/office/officeart/2017/3/layout/HorizontalLabelsTimeline"/>
    <dgm:cxn modelId="{7E91A7F2-A3AA-4398-97CC-B02C543C3AC6}" type="presParOf" srcId="{DF586118-1AFF-4EE2-AC92-3F2C6043B748}" destId="{20712169-048B-42C3-8013-BDFB7410EFCF}" srcOrd="1" destOrd="0" presId="urn:microsoft.com/office/officeart/2017/3/layout/HorizontalLabelsTimeline"/>
    <dgm:cxn modelId="{418CB20A-829C-4F0C-869A-A2DC03E78C3B}" type="presParOf" srcId="{17865877-0E3A-43E4-80C4-5F2121F6C086}" destId="{F2BD8D6E-FB51-44B6-8734-43BAB456CB79}" srcOrd="2" destOrd="0" presId="urn:microsoft.com/office/officeart/2017/3/layout/HorizontalLabelsTimeline"/>
    <dgm:cxn modelId="{22D3996D-2C6C-48D1-9F59-3D581168F21E}" type="presParOf" srcId="{17865877-0E3A-43E4-80C4-5F2121F6C086}" destId="{51E99B79-1139-47AE-AEB3-215F7F822FA2}" srcOrd="3" destOrd="0" presId="urn:microsoft.com/office/officeart/2017/3/layout/HorizontalLabelsTimeline"/>
    <dgm:cxn modelId="{02B33F3A-5ABB-44FE-9396-A6EEADE45B77}" type="presParOf" srcId="{17865877-0E3A-43E4-80C4-5F2121F6C086}" destId="{0A5600FD-1318-4E50-B888-501A4AB6F81E}" srcOrd="4" destOrd="0" presId="urn:microsoft.com/office/officeart/2017/3/layout/HorizontalLabelsTimeline"/>
    <dgm:cxn modelId="{C4E1BBD8-320B-4994-BF8F-E944330CD369}" type="presParOf" srcId="{4C5F54B5-504F-4069-AF1D-9A370FBD268C}" destId="{C60C93E8-23BB-4D77-B183-6DA27BEF7E6C}" srcOrd="7" destOrd="0" presId="urn:microsoft.com/office/officeart/2017/3/layout/HorizontalLabelsTimeline"/>
    <dgm:cxn modelId="{959915FE-002D-42A0-94C4-464067529B76}" type="presParOf" srcId="{4C5F54B5-504F-4069-AF1D-9A370FBD268C}" destId="{1807F2A3-E980-421D-B3CA-92BC7E7E51EF}" srcOrd="8" destOrd="0" presId="urn:microsoft.com/office/officeart/2017/3/layout/HorizontalLabelsTimeline"/>
    <dgm:cxn modelId="{703E5C68-88B1-4131-994C-8BC0D302A9E2}" type="presParOf" srcId="{1807F2A3-E980-421D-B3CA-92BC7E7E51EF}" destId="{B29BB3CB-AEFB-4F03-BDFC-1616FCD96078}" srcOrd="0" destOrd="0" presId="urn:microsoft.com/office/officeart/2017/3/layout/HorizontalLabelsTimeline"/>
    <dgm:cxn modelId="{8931CFE2-C5CC-4675-813A-09055B016812}" type="presParOf" srcId="{1807F2A3-E980-421D-B3CA-92BC7E7E51EF}" destId="{BAC980A6-4857-4991-8B87-C1706A2F78FA}" srcOrd="1" destOrd="0" presId="urn:microsoft.com/office/officeart/2017/3/layout/HorizontalLabelsTimeline"/>
    <dgm:cxn modelId="{9C6068A0-DB46-4F4F-A3CD-312E79A341DD}" type="presParOf" srcId="{BAC980A6-4857-4991-8B87-C1706A2F78FA}" destId="{280E3A13-7F4A-4896-9F23-B706D77FD045}" srcOrd="0" destOrd="0" presId="urn:microsoft.com/office/officeart/2017/3/layout/HorizontalLabelsTimeline"/>
    <dgm:cxn modelId="{58B42BE4-86D2-4625-8761-D43B953AD3FD}" type="presParOf" srcId="{BAC980A6-4857-4991-8B87-C1706A2F78FA}" destId="{7FB2BBFB-25DC-405A-9F1F-EA853773C55C}" srcOrd="1" destOrd="0" presId="urn:microsoft.com/office/officeart/2017/3/layout/HorizontalLabelsTimeline"/>
    <dgm:cxn modelId="{893D93E2-3AF4-4EDF-9254-59EA236B2DF0}" type="presParOf" srcId="{1807F2A3-E980-421D-B3CA-92BC7E7E51EF}" destId="{26091BAB-F0CE-4400-9257-0BB39FDF7FCB}" srcOrd="2" destOrd="0" presId="urn:microsoft.com/office/officeart/2017/3/layout/HorizontalLabelsTimeline"/>
    <dgm:cxn modelId="{E281F8B5-5098-4722-8389-C81A3CBA819D}" type="presParOf" srcId="{1807F2A3-E980-421D-B3CA-92BC7E7E51EF}" destId="{E612D4C6-38A7-41C8-AADC-3854FDD265E1}" srcOrd="3" destOrd="0" presId="urn:microsoft.com/office/officeart/2017/3/layout/HorizontalLabelsTimeline"/>
    <dgm:cxn modelId="{4D25ED59-934A-4B55-8BD5-2D0AE55DD1BA}" type="presParOf" srcId="{1807F2A3-E980-421D-B3CA-92BC7E7E51EF}" destId="{F5386938-26B2-4BB7-9F14-9E7505F12B9D}" srcOrd="4" destOrd="0" presId="urn:microsoft.com/office/officeart/2017/3/layout/HorizontalLabelsTimeline"/>
    <dgm:cxn modelId="{5E0CD503-276A-4F82-8D1C-237D72EE6C24}" type="presParOf" srcId="{4C5F54B5-504F-4069-AF1D-9A370FBD268C}" destId="{D777B34B-63F6-474C-9383-D4113FD22063}" srcOrd="9" destOrd="0" presId="urn:microsoft.com/office/officeart/2017/3/layout/HorizontalLabelsTimeline"/>
    <dgm:cxn modelId="{07B17DB5-648E-4C2A-A916-4D127E98B0FD}" type="presParOf" srcId="{4C5F54B5-504F-4069-AF1D-9A370FBD268C}" destId="{FC9707E5-1A47-4391-8771-37A7B382B7C2}" srcOrd="10" destOrd="0" presId="urn:microsoft.com/office/officeart/2017/3/layout/HorizontalLabelsTimeline"/>
    <dgm:cxn modelId="{B8C45978-B76D-48C7-AEFC-8D995DED4562}" type="presParOf" srcId="{FC9707E5-1A47-4391-8771-37A7B382B7C2}" destId="{9AAE1D88-70F1-4816-B046-47C27190E291}" srcOrd="0" destOrd="0" presId="urn:microsoft.com/office/officeart/2017/3/layout/HorizontalLabelsTimeline"/>
    <dgm:cxn modelId="{6B34C213-7C5D-4262-B2E3-E4CD1F193639}" type="presParOf" srcId="{FC9707E5-1A47-4391-8771-37A7B382B7C2}" destId="{CEB7C682-B8E8-4296-8022-55704E920271}" srcOrd="1" destOrd="0" presId="urn:microsoft.com/office/officeart/2017/3/layout/HorizontalLabelsTimeline"/>
    <dgm:cxn modelId="{475C0CDE-ECDD-4896-B906-6EC596C8330B}" type="presParOf" srcId="{CEB7C682-B8E8-4296-8022-55704E920271}" destId="{2231E026-F236-4FF8-A600-30551A3451DC}" srcOrd="0" destOrd="0" presId="urn:microsoft.com/office/officeart/2017/3/layout/HorizontalLabelsTimeline"/>
    <dgm:cxn modelId="{953077DE-627D-4F08-8F5A-93B32068EA84}" type="presParOf" srcId="{CEB7C682-B8E8-4296-8022-55704E920271}" destId="{BBBD6F04-929C-4DE4-AACF-E60F4D65119F}" srcOrd="1" destOrd="0" presId="urn:microsoft.com/office/officeart/2017/3/layout/HorizontalLabelsTimeline"/>
    <dgm:cxn modelId="{8334301D-8488-4483-AE31-C9575781A99E}" type="presParOf" srcId="{FC9707E5-1A47-4391-8771-37A7B382B7C2}" destId="{4FD01BFC-E1A2-4AED-A9B1-2B2BCECD8943}" srcOrd="2" destOrd="0" presId="urn:microsoft.com/office/officeart/2017/3/layout/HorizontalLabelsTimeline"/>
    <dgm:cxn modelId="{359CDD6A-5995-4686-A72B-2317D5799F73}" type="presParOf" srcId="{FC9707E5-1A47-4391-8771-37A7B382B7C2}" destId="{FBD9CC48-7C29-4D5B-8734-299BA231F5AE}" srcOrd="3" destOrd="0" presId="urn:microsoft.com/office/officeart/2017/3/layout/HorizontalLabelsTimeline"/>
    <dgm:cxn modelId="{2B3EAED9-DEB3-42DC-B9C3-6C411A92FAC8}" type="presParOf" srcId="{FC9707E5-1A47-4391-8771-37A7B382B7C2}" destId="{5287CBCB-A264-4CDF-BD5B-42356F65A82E}"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29E4A9FF-A5D3-49E8-88C6-3828231F01D5}">
      <dgm:prSet/>
      <dgm:spPr/>
      <dgm:t>
        <a:bodyPr/>
        <a:lstStyle/>
        <a:p>
          <a:pPr>
            <a:defRPr b="1"/>
          </a:pPr>
          <a:r>
            <a:rPr lang="en-US" dirty="0"/>
            <a:t>1939 </a:t>
          </a:r>
        </a:p>
      </dgm:t>
    </dgm:pt>
    <dgm:pt modelId="{0972B6F7-3DD5-4875-8C2F-C2445FC4875C}" type="parTrans" cxnId="{F57F632F-9BF7-4261-9659-997221ECA665}">
      <dgm:prSet/>
      <dgm:spPr/>
      <dgm:t>
        <a:bodyPr/>
        <a:lstStyle/>
        <a:p>
          <a:endParaRPr lang="en-US"/>
        </a:p>
      </dgm:t>
    </dgm:pt>
    <dgm:pt modelId="{EB1329AA-2203-45A5-A3AB-66576688F9A6}" type="sibTrans" cxnId="{F57F632F-9BF7-4261-9659-997221ECA665}">
      <dgm:prSet/>
      <dgm:spPr/>
      <dgm:t>
        <a:bodyPr/>
        <a:lstStyle/>
        <a:p>
          <a:endParaRPr lang="en-US"/>
        </a:p>
      </dgm:t>
    </dgm:pt>
    <dgm:pt modelId="{92E0331B-7347-453B-B451-E3A7F6C75B0E}">
      <dgm:prSet/>
      <dgm:spPr/>
      <dgm:t>
        <a:bodyPr/>
        <a:lstStyle/>
        <a:p>
          <a:r>
            <a:rPr lang="en-US" dirty="0"/>
            <a:t>WC Coverage Mandatory for Hazardous &amp;  Available to Non-Hazardous </a:t>
          </a:r>
        </a:p>
      </dgm:t>
    </dgm:pt>
    <dgm:pt modelId="{A1969C6D-A241-48F1-8130-EF784F867068}" type="parTrans" cxnId="{7B16940D-00C3-4C24-B3B7-5888CACFCDC0}">
      <dgm:prSet/>
      <dgm:spPr/>
      <dgm:t>
        <a:bodyPr/>
        <a:lstStyle/>
        <a:p>
          <a:endParaRPr lang="en-US"/>
        </a:p>
      </dgm:t>
    </dgm:pt>
    <dgm:pt modelId="{67F32B39-428C-4511-97E8-D5A81EEA3E39}" type="sibTrans" cxnId="{7B16940D-00C3-4C24-B3B7-5888CACFCDC0}">
      <dgm:prSet/>
      <dgm:spPr/>
      <dgm:t>
        <a:bodyPr/>
        <a:lstStyle/>
        <a:p>
          <a:endParaRPr lang="en-US"/>
        </a:p>
      </dgm:t>
    </dgm:pt>
    <dgm:pt modelId="{EF7EFF5C-0037-4389-909F-E17F67AA790C}">
      <dgm:prSet/>
      <dgm:spPr/>
      <dgm:t>
        <a:bodyPr/>
        <a:lstStyle/>
        <a:p>
          <a:pPr>
            <a:defRPr b="1"/>
          </a:pPr>
          <a:r>
            <a:rPr lang="en-US" dirty="0"/>
            <a:t>1947</a:t>
          </a:r>
        </a:p>
      </dgm:t>
    </dgm:pt>
    <dgm:pt modelId="{E176CC3D-049D-4361-8E25-8AA65CBB508F}" type="parTrans" cxnId="{AC380ADD-E50E-4904-A84C-AC490F2A88BF}">
      <dgm:prSet/>
      <dgm:spPr/>
      <dgm:t>
        <a:bodyPr/>
        <a:lstStyle/>
        <a:p>
          <a:endParaRPr lang="en-US"/>
        </a:p>
      </dgm:t>
    </dgm:pt>
    <dgm:pt modelId="{12886319-8099-456E-B9A5-D456E5199D44}" type="sibTrans" cxnId="{AC380ADD-E50E-4904-A84C-AC490F2A88BF}">
      <dgm:prSet/>
      <dgm:spPr/>
      <dgm:t>
        <a:bodyPr/>
        <a:lstStyle/>
        <a:p>
          <a:endParaRPr lang="en-US"/>
        </a:p>
      </dgm:t>
    </dgm:pt>
    <dgm:pt modelId="{7C2C3B35-2646-42E2-AAE8-C7687FF84BBD}">
      <dgm:prSet/>
      <dgm:spPr/>
      <dgm:t>
        <a:bodyPr/>
        <a:lstStyle/>
        <a:p>
          <a:r>
            <a:rPr lang="en-US" dirty="0"/>
            <a:t>Body Parts Schedule</a:t>
          </a:r>
        </a:p>
      </dgm:t>
    </dgm:pt>
    <dgm:pt modelId="{D820D7CF-3A5B-4CC1-8237-4BC3452FE0AB}" type="parTrans" cxnId="{BB804EAD-61E2-43D1-8448-D88CEAFD6B45}">
      <dgm:prSet/>
      <dgm:spPr/>
      <dgm:t>
        <a:bodyPr/>
        <a:lstStyle/>
        <a:p>
          <a:endParaRPr lang="en-US"/>
        </a:p>
      </dgm:t>
    </dgm:pt>
    <dgm:pt modelId="{23159B3F-6211-4323-B839-EA4A62831AF5}" type="sibTrans" cxnId="{BB804EAD-61E2-43D1-8448-D88CEAFD6B45}">
      <dgm:prSet/>
      <dgm:spPr/>
      <dgm:t>
        <a:bodyPr/>
        <a:lstStyle/>
        <a:p>
          <a:endParaRPr lang="en-US"/>
        </a:p>
      </dgm:t>
    </dgm:pt>
    <dgm:pt modelId="{A98326BD-2611-491D-A9E1-D4923F2BB178}">
      <dgm:prSet/>
      <dgm:spPr/>
      <dgm:t>
        <a:bodyPr/>
        <a:lstStyle/>
        <a:p>
          <a:pPr>
            <a:defRPr b="1"/>
          </a:pPr>
          <a:r>
            <a:rPr lang="en-US" dirty="0"/>
            <a:t>1955</a:t>
          </a:r>
        </a:p>
      </dgm:t>
    </dgm:pt>
    <dgm:pt modelId="{AC874891-6534-4F68-BA6A-CC595A4D1C3C}" type="parTrans" cxnId="{93D2C12A-B431-472E-9109-2D9173C2DA9A}">
      <dgm:prSet/>
      <dgm:spPr/>
      <dgm:t>
        <a:bodyPr/>
        <a:lstStyle/>
        <a:p>
          <a:endParaRPr lang="en-US"/>
        </a:p>
      </dgm:t>
    </dgm:pt>
    <dgm:pt modelId="{299FA133-E352-4222-865E-05D7D4DA1CC2}" type="sibTrans" cxnId="{93D2C12A-B431-472E-9109-2D9173C2DA9A}">
      <dgm:prSet/>
      <dgm:spPr/>
      <dgm:t>
        <a:bodyPr/>
        <a:lstStyle/>
        <a:p>
          <a:endParaRPr lang="en-US"/>
        </a:p>
      </dgm:t>
    </dgm:pt>
    <dgm:pt modelId="{9ECFCD97-8B06-406B-8F2F-3A3F6829054B}">
      <dgm:prSet/>
      <dgm:spPr/>
      <dgm:t>
        <a:bodyPr/>
        <a:lstStyle/>
        <a:p>
          <a:r>
            <a:rPr lang="en-US" dirty="0"/>
            <a:t>First Annual Governor’s Conference on Workers’ Compensation</a:t>
          </a:r>
        </a:p>
      </dgm:t>
    </dgm:pt>
    <dgm:pt modelId="{143A9FAF-C09F-4061-AD73-9389F2BFAC13}" type="parTrans" cxnId="{02995DBF-BFDA-4124-B8AB-3E6497306DD2}">
      <dgm:prSet/>
      <dgm:spPr/>
      <dgm:t>
        <a:bodyPr/>
        <a:lstStyle/>
        <a:p>
          <a:endParaRPr lang="en-US"/>
        </a:p>
      </dgm:t>
    </dgm:pt>
    <dgm:pt modelId="{1C395345-8753-4EBA-9F1F-ED2AA30A65B1}" type="sibTrans" cxnId="{02995DBF-BFDA-4124-B8AB-3E6497306DD2}">
      <dgm:prSet/>
      <dgm:spPr/>
      <dgm:t>
        <a:bodyPr/>
        <a:lstStyle/>
        <a:p>
          <a:endParaRPr lang="en-US"/>
        </a:p>
      </dgm:t>
    </dgm:pt>
    <dgm:pt modelId="{13A3D4E6-0B40-4932-99C0-2D65E4F642F6}">
      <dgm:prSet/>
      <dgm:spPr/>
      <dgm:t>
        <a:bodyPr/>
        <a:lstStyle/>
        <a:p>
          <a:pPr>
            <a:defRPr b="1"/>
          </a:pPr>
          <a:r>
            <a:rPr lang="en-US" dirty="0"/>
            <a:t>1958</a:t>
          </a:r>
        </a:p>
      </dgm:t>
    </dgm:pt>
    <dgm:pt modelId="{F69BC146-2BD2-4E53-AF57-1402DAE4A0EB}" type="parTrans" cxnId="{F0ED1CB0-F172-4A32-9E47-F498A66DC88C}">
      <dgm:prSet/>
      <dgm:spPr/>
      <dgm:t>
        <a:bodyPr/>
        <a:lstStyle/>
        <a:p>
          <a:endParaRPr lang="en-US"/>
        </a:p>
      </dgm:t>
    </dgm:pt>
    <dgm:pt modelId="{F19FC859-3FD9-4D33-9231-B42CEEA46E02}" type="sibTrans" cxnId="{F0ED1CB0-F172-4A32-9E47-F498A66DC88C}">
      <dgm:prSet/>
      <dgm:spPr/>
      <dgm:t>
        <a:bodyPr/>
        <a:lstStyle/>
        <a:p>
          <a:endParaRPr lang="en-US"/>
        </a:p>
      </dgm:t>
    </dgm:pt>
    <dgm:pt modelId="{888AEE8A-EF4A-46AE-880D-36D5DA847444}">
      <dgm:prSet/>
      <dgm:spPr/>
      <dgm:t>
        <a:bodyPr/>
        <a:lstStyle/>
        <a:p>
          <a:r>
            <a:rPr lang="en-US" dirty="0"/>
            <a:t>Gaffney v. IAB</a:t>
          </a:r>
        </a:p>
      </dgm:t>
    </dgm:pt>
    <dgm:pt modelId="{09ADEC8A-31DA-47B2-BB02-504FF0BCFC35}" type="parTrans" cxnId="{0294E238-11AD-4067-85A2-3096B79369DF}">
      <dgm:prSet/>
      <dgm:spPr/>
      <dgm:t>
        <a:bodyPr/>
        <a:lstStyle/>
        <a:p>
          <a:endParaRPr lang="en-US"/>
        </a:p>
      </dgm:t>
    </dgm:pt>
    <dgm:pt modelId="{2A431CDB-AD36-461C-9B01-A30AFE3C2248}" type="sibTrans" cxnId="{0294E238-11AD-4067-85A2-3096B79369DF}">
      <dgm:prSet/>
      <dgm:spPr/>
      <dgm:t>
        <a:bodyPr/>
        <a:lstStyle/>
        <a:p>
          <a:endParaRPr lang="en-US"/>
        </a:p>
      </dgm:t>
    </dgm:pt>
    <dgm:pt modelId="{8CCCB47E-F1B4-4D89-99B1-CAB87B2900E3}">
      <dgm:prSet/>
      <dgm:spPr/>
      <dgm:t>
        <a:bodyPr/>
        <a:lstStyle/>
        <a:p>
          <a:pPr>
            <a:defRPr b="1"/>
          </a:pPr>
          <a:r>
            <a:rPr lang="en-US" dirty="0"/>
            <a:t>1959</a:t>
          </a:r>
        </a:p>
      </dgm:t>
    </dgm:pt>
    <dgm:pt modelId="{CB9F32E5-11B2-4F81-B051-B5FBC6E2530F}" type="parTrans" cxnId="{C3E2EE89-07D3-434A-B157-7958EDC053C5}">
      <dgm:prSet/>
      <dgm:spPr/>
      <dgm:t>
        <a:bodyPr/>
        <a:lstStyle/>
        <a:p>
          <a:endParaRPr lang="en-US"/>
        </a:p>
      </dgm:t>
    </dgm:pt>
    <dgm:pt modelId="{48AB9215-487D-4C01-B9B3-455572F40A1B}" type="sibTrans" cxnId="{C3E2EE89-07D3-434A-B157-7958EDC053C5}">
      <dgm:prSet/>
      <dgm:spPr/>
      <dgm:t>
        <a:bodyPr/>
        <a:lstStyle/>
        <a:p>
          <a:endParaRPr lang="en-US"/>
        </a:p>
      </dgm:t>
    </dgm:pt>
    <dgm:pt modelId="{15D5E8C1-6497-4FAE-BF2D-2453E1DEC956}">
      <dgm:prSet/>
      <dgm:spPr/>
      <dgm:t>
        <a:bodyPr/>
        <a:lstStyle/>
        <a:p>
          <a:r>
            <a:rPr lang="en-US" dirty="0"/>
            <a:t>Occupational Disease Act</a:t>
          </a:r>
        </a:p>
      </dgm:t>
    </dgm:pt>
    <dgm:pt modelId="{CF2E75EC-3989-4E14-89D1-7E6F393E265E}" type="parTrans" cxnId="{3C7C1A6D-AE68-43F9-A00A-F1300FFE9274}">
      <dgm:prSet/>
      <dgm:spPr/>
      <dgm:t>
        <a:bodyPr/>
        <a:lstStyle/>
        <a:p>
          <a:endParaRPr lang="en-US"/>
        </a:p>
      </dgm:t>
    </dgm:pt>
    <dgm:pt modelId="{5B18E990-8651-41AA-BA28-8C56656181DD}" type="sibTrans" cxnId="{3C7C1A6D-AE68-43F9-A00A-F1300FFE9274}">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5"/>
          </a:solidFill>
        </a:ln>
      </dgm:spPr>
    </dgm:pt>
    <dgm:pt modelId="{4C5F54B5-504F-4069-AF1D-9A370FBD268C}" type="pres">
      <dgm:prSet presAssocID="{FF3CD410-5E2E-4080-A893-907D31D22CB3}" presName="nodes" presStyleCnt="0">
        <dgm:presLayoutVars>
          <dgm:chMax/>
          <dgm:chPref/>
          <dgm:animLvl val="lvl"/>
        </dgm:presLayoutVars>
      </dgm:prSet>
      <dgm:spPr/>
    </dgm:pt>
    <dgm:pt modelId="{CD5FA4B2-D0B0-4311-A536-F4913C4A4C52}" type="pres">
      <dgm:prSet presAssocID="{29E4A9FF-A5D3-49E8-88C6-3828231F01D5}" presName="composite" presStyleCnt="0"/>
      <dgm:spPr/>
    </dgm:pt>
    <dgm:pt modelId="{9E3DA09D-ED68-4501-A1B6-8CDE2E082FA5}" type="pres">
      <dgm:prSet presAssocID="{29E4A9FF-A5D3-49E8-88C6-3828231F01D5}" presName="L1TextContainer" presStyleLbl="alignNode1" presStyleIdx="0" presStyleCnt="5">
        <dgm:presLayoutVars>
          <dgm:chMax val="1"/>
          <dgm:chPref val="1"/>
          <dgm:bulletEnabled val="1"/>
        </dgm:presLayoutVars>
      </dgm:prSet>
      <dgm:spPr/>
    </dgm:pt>
    <dgm:pt modelId="{9F4ECA15-0AEB-4FF0-BC00-E767D706239E}" type="pres">
      <dgm:prSet presAssocID="{29E4A9FF-A5D3-49E8-88C6-3828231F01D5}" presName="L2TextContainerWrapper" presStyleCnt="0">
        <dgm:presLayoutVars>
          <dgm:bulletEnabled val="1"/>
        </dgm:presLayoutVars>
      </dgm:prSet>
      <dgm:spPr/>
    </dgm:pt>
    <dgm:pt modelId="{FA8AA15F-8335-4971-A45E-B3FA95F08920}" type="pres">
      <dgm:prSet presAssocID="{29E4A9FF-A5D3-49E8-88C6-3828231F01D5}" presName="L2TextContainer" presStyleLbl="bgAccFollowNode1" presStyleIdx="0" presStyleCnt="5"/>
      <dgm:spPr/>
    </dgm:pt>
    <dgm:pt modelId="{20164D60-2791-4A43-AF78-242ADDF37578}" type="pres">
      <dgm:prSet presAssocID="{29E4A9FF-A5D3-49E8-88C6-3828231F01D5}" presName="FlexibleEmptyPlaceHolder" presStyleCnt="0"/>
      <dgm:spPr/>
    </dgm:pt>
    <dgm:pt modelId="{49023592-1431-421D-B095-16B912AA4F45}" type="pres">
      <dgm:prSet presAssocID="{29E4A9FF-A5D3-49E8-88C6-3828231F01D5}" presName="ConnectLine" presStyleLbl="sibTrans1D1" presStyleIdx="0" presStyleCnt="5"/>
      <dgm:spPr/>
    </dgm:pt>
    <dgm:pt modelId="{073042F0-E632-48B9-A9CF-549DFA3B9EC1}" type="pres">
      <dgm:prSet presAssocID="{29E4A9FF-A5D3-49E8-88C6-3828231F01D5}" presName="ConnectorPoint" presStyleLbl="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7F0708B-56A6-44FD-B052-7EE307D8E939}" type="pres">
      <dgm:prSet presAssocID="{29E4A9FF-A5D3-49E8-88C6-3828231F01D5}" presName="EmptyPlaceHolder" presStyleCnt="0"/>
      <dgm:spPr/>
    </dgm:pt>
    <dgm:pt modelId="{9A454059-A246-4E6F-B178-D0A878B3BFA1}" type="pres">
      <dgm:prSet presAssocID="{EB1329AA-2203-45A5-A3AB-66576688F9A6}" presName="spaceBetweenRectangles" presStyleCnt="0"/>
      <dgm:spPr/>
    </dgm:pt>
    <dgm:pt modelId="{D5123C9E-51F4-4F19-8E22-428506C235D1}" type="pres">
      <dgm:prSet presAssocID="{EF7EFF5C-0037-4389-909F-E17F67AA790C}" presName="composite" presStyleCnt="0"/>
      <dgm:spPr/>
    </dgm:pt>
    <dgm:pt modelId="{99A0173C-B5EA-4D2F-BA1A-608EF07A52CD}" type="pres">
      <dgm:prSet presAssocID="{EF7EFF5C-0037-4389-909F-E17F67AA790C}" presName="L1TextContainer" presStyleLbl="alignNode1" presStyleIdx="1" presStyleCnt="5">
        <dgm:presLayoutVars>
          <dgm:chMax val="1"/>
          <dgm:chPref val="1"/>
          <dgm:bulletEnabled val="1"/>
        </dgm:presLayoutVars>
      </dgm:prSet>
      <dgm:spPr/>
    </dgm:pt>
    <dgm:pt modelId="{A029A608-F699-4BF2-B5BD-76C045D1C2FF}" type="pres">
      <dgm:prSet presAssocID="{EF7EFF5C-0037-4389-909F-E17F67AA790C}" presName="L2TextContainerWrapper" presStyleCnt="0">
        <dgm:presLayoutVars>
          <dgm:bulletEnabled val="1"/>
        </dgm:presLayoutVars>
      </dgm:prSet>
      <dgm:spPr/>
    </dgm:pt>
    <dgm:pt modelId="{8A63269D-E393-44E3-9326-A06FD03DC332}" type="pres">
      <dgm:prSet presAssocID="{EF7EFF5C-0037-4389-909F-E17F67AA790C}" presName="L2TextContainer" presStyleLbl="bgAccFollowNode1" presStyleIdx="1" presStyleCnt="5"/>
      <dgm:spPr/>
    </dgm:pt>
    <dgm:pt modelId="{052DFBAB-0CD7-4518-BAF6-840485F036BB}" type="pres">
      <dgm:prSet presAssocID="{EF7EFF5C-0037-4389-909F-E17F67AA790C}" presName="FlexibleEmptyPlaceHolder" presStyleCnt="0"/>
      <dgm:spPr/>
    </dgm:pt>
    <dgm:pt modelId="{50DD4302-32F6-4BF4-BB70-2602153FDA3A}" type="pres">
      <dgm:prSet presAssocID="{EF7EFF5C-0037-4389-909F-E17F67AA790C}" presName="ConnectLine" presStyleLbl="sibTrans1D1" presStyleIdx="1" presStyleCnt="5"/>
      <dgm:spPr/>
    </dgm:pt>
    <dgm:pt modelId="{BD3042E6-40AE-477E-8F99-6F40C9A46623}" type="pres">
      <dgm:prSet presAssocID="{EF7EFF5C-0037-4389-909F-E17F67AA790C}" presName="ConnectorPoint" presStyleLbl="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EE1C38EF-6D5B-430C-95CF-4F8DF897EC3C}" type="pres">
      <dgm:prSet presAssocID="{EF7EFF5C-0037-4389-909F-E17F67AA790C}" presName="EmptyPlaceHolder" presStyleCnt="0"/>
      <dgm:spPr/>
    </dgm:pt>
    <dgm:pt modelId="{8E883EA1-38B0-4FEE-A73D-AD0D9F23286F}" type="pres">
      <dgm:prSet presAssocID="{12886319-8099-456E-B9A5-D456E5199D44}" presName="spaceBetweenRectangles" presStyleCnt="0"/>
      <dgm:spPr/>
    </dgm:pt>
    <dgm:pt modelId="{FEB3E147-67F3-44F3-825D-41677E812DD8}" type="pres">
      <dgm:prSet presAssocID="{A98326BD-2611-491D-A9E1-D4923F2BB178}" presName="composite" presStyleCnt="0"/>
      <dgm:spPr/>
    </dgm:pt>
    <dgm:pt modelId="{4786EA8A-AB40-40ED-AA70-DA2820B94A58}" type="pres">
      <dgm:prSet presAssocID="{A98326BD-2611-491D-A9E1-D4923F2BB178}" presName="L1TextContainer" presStyleLbl="alignNode1" presStyleIdx="2" presStyleCnt="5">
        <dgm:presLayoutVars>
          <dgm:chMax val="1"/>
          <dgm:chPref val="1"/>
          <dgm:bulletEnabled val="1"/>
        </dgm:presLayoutVars>
      </dgm:prSet>
      <dgm:spPr/>
    </dgm:pt>
    <dgm:pt modelId="{5A990937-F959-4EF0-8206-F3AB7CBCC1F0}" type="pres">
      <dgm:prSet presAssocID="{A98326BD-2611-491D-A9E1-D4923F2BB178}" presName="L2TextContainerWrapper" presStyleCnt="0">
        <dgm:presLayoutVars>
          <dgm:bulletEnabled val="1"/>
        </dgm:presLayoutVars>
      </dgm:prSet>
      <dgm:spPr/>
    </dgm:pt>
    <dgm:pt modelId="{42A14FF3-1BA9-4977-9961-B416E5E336F1}" type="pres">
      <dgm:prSet presAssocID="{A98326BD-2611-491D-A9E1-D4923F2BB178}" presName="L2TextContainer" presStyleLbl="bgAccFollowNode1" presStyleIdx="2" presStyleCnt="5"/>
      <dgm:spPr/>
    </dgm:pt>
    <dgm:pt modelId="{8FB9367E-F61A-4F79-BEC7-22C6990AE981}" type="pres">
      <dgm:prSet presAssocID="{A98326BD-2611-491D-A9E1-D4923F2BB178}" presName="FlexibleEmptyPlaceHolder" presStyleCnt="0"/>
      <dgm:spPr/>
    </dgm:pt>
    <dgm:pt modelId="{CDA71537-D933-4BC8-A5D0-D1D580880B39}" type="pres">
      <dgm:prSet presAssocID="{A98326BD-2611-491D-A9E1-D4923F2BB178}" presName="ConnectLine" presStyleLbl="sibTrans1D1" presStyleIdx="2" presStyleCnt="5"/>
      <dgm:spPr/>
    </dgm:pt>
    <dgm:pt modelId="{32AB62E9-658C-41BB-B7B5-B7154AC2B14C}" type="pres">
      <dgm:prSet presAssocID="{A98326BD-2611-491D-A9E1-D4923F2BB178}" presName="ConnectorPoint" presStyleLbl="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29A047F9-7333-43FA-BA6E-5AF16B0F4B6E}" type="pres">
      <dgm:prSet presAssocID="{A98326BD-2611-491D-A9E1-D4923F2BB178}" presName="EmptyPlaceHolder" presStyleCnt="0"/>
      <dgm:spPr/>
    </dgm:pt>
    <dgm:pt modelId="{18C8546D-C404-4CF3-8374-91A8F2C41552}" type="pres">
      <dgm:prSet presAssocID="{299FA133-E352-4222-865E-05D7D4DA1CC2}" presName="spaceBetweenRectangles" presStyleCnt="0"/>
      <dgm:spPr/>
    </dgm:pt>
    <dgm:pt modelId="{4EA0145F-77E4-4146-9BA4-1A2E596FF38B}" type="pres">
      <dgm:prSet presAssocID="{13A3D4E6-0B40-4932-99C0-2D65E4F642F6}" presName="composite" presStyleCnt="0"/>
      <dgm:spPr/>
    </dgm:pt>
    <dgm:pt modelId="{F9E770BC-2D42-43C4-B142-8070F2812FF8}" type="pres">
      <dgm:prSet presAssocID="{13A3D4E6-0B40-4932-99C0-2D65E4F642F6}" presName="L1TextContainer" presStyleLbl="alignNode1" presStyleIdx="3" presStyleCnt="5">
        <dgm:presLayoutVars>
          <dgm:chMax val="1"/>
          <dgm:chPref val="1"/>
          <dgm:bulletEnabled val="1"/>
        </dgm:presLayoutVars>
      </dgm:prSet>
      <dgm:spPr/>
    </dgm:pt>
    <dgm:pt modelId="{85225B66-6105-451D-A3F5-73911FC41D2B}" type="pres">
      <dgm:prSet presAssocID="{13A3D4E6-0B40-4932-99C0-2D65E4F642F6}" presName="L2TextContainerWrapper" presStyleCnt="0">
        <dgm:presLayoutVars>
          <dgm:bulletEnabled val="1"/>
        </dgm:presLayoutVars>
      </dgm:prSet>
      <dgm:spPr/>
    </dgm:pt>
    <dgm:pt modelId="{2CCA6B24-22B1-4969-AB68-EACEC4408348}" type="pres">
      <dgm:prSet presAssocID="{13A3D4E6-0B40-4932-99C0-2D65E4F642F6}" presName="L2TextContainer" presStyleLbl="bgAccFollowNode1" presStyleIdx="3" presStyleCnt="5"/>
      <dgm:spPr/>
    </dgm:pt>
    <dgm:pt modelId="{0B9BCD39-0FC7-4B4E-9FD4-39D5FBD66FFA}" type="pres">
      <dgm:prSet presAssocID="{13A3D4E6-0B40-4932-99C0-2D65E4F642F6}" presName="FlexibleEmptyPlaceHolder" presStyleCnt="0"/>
      <dgm:spPr/>
    </dgm:pt>
    <dgm:pt modelId="{DF889350-791C-487A-BD1E-A6206EE55158}" type="pres">
      <dgm:prSet presAssocID="{13A3D4E6-0B40-4932-99C0-2D65E4F642F6}" presName="ConnectLine" presStyleLbl="sibTrans1D1" presStyleIdx="3" presStyleCnt="5"/>
      <dgm:spPr/>
    </dgm:pt>
    <dgm:pt modelId="{B621CBF8-4B1D-4E6C-8C32-E416C2F2C38C}" type="pres">
      <dgm:prSet presAssocID="{13A3D4E6-0B40-4932-99C0-2D65E4F642F6}" presName="ConnectorPoint" presStyleLbl="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20FF4AB-D5B3-4B69-AAEE-A86D5E3F05CE}" type="pres">
      <dgm:prSet presAssocID="{13A3D4E6-0B40-4932-99C0-2D65E4F642F6}" presName="EmptyPlaceHolder" presStyleCnt="0"/>
      <dgm:spPr/>
    </dgm:pt>
    <dgm:pt modelId="{F06C19B7-A91A-4F53-AA88-83753E504ABB}" type="pres">
      <dgm:prSet presAssocID="{F19FC859-3FD9-4D33-9231-B42CEEA46E02}" presName="spaceBetweenRectangles" presStyleCnt="0"/>
      <dgm:spPr/>
    </dgm:pt>
    <dgm:pt modelId="{83967BC6-7F01-44B8-909E-45029E02FBE8}" type="pres">
      <dgm:prSet presAssocID="{8CCCB47E-F1B4-4D89-99B1-CAB87B2900E3}" presName="composite" presStyleCnt="0"/>
      <dgm:spPr/>
    </dgm:pt>
    <dgm:pt modelId="{424CB578-F035-4129-8A79-4C449584638D}" type="pres">
      <dgm:prSet presAssocID="{8CCCB47E-F1B4-4D89-99B1-CAB87B2900E3}" presName="L1TextContainer" presStyleLbl="alignNode1" presStyleIdx="4" presStyleCnt="5">
        <dgm:presLayoutVars>
          <dgm:chMax val="1"/>
          <dgm:chPref val="1"/>
          <dgm:bulletEnabled val="1"/>
        </dgm:presLayoutVars>
      </dgm:prSet>
      <dgm:spPr/>
    </dgm:pt>
    <dgm:pt modelId="{201B5936-0DEB-44CF-A4B6-218EA9E067D2}" type="pres">
      <dgm:prSet presAssocID="{8CCCB47E-F1B4-4D89-99B1-CAB87B2900E3}" presName="L2TextContainerWrapper" presStyleCnt="0">
        <dgm:presLayoutVars>
          <dgm:bulletEnabled val="1"/>
        </dgm:presLayoutVars>
      </dgm:prSet>
      <dgm:spPr/>
    </dgm:pt>
    <dgm:pt modelId="{A09EC65A-A41B-456A-9BC1-85FEDA53EB10}" type="pres">
      <dgm:prSet presAssocID="{8CCCB47E-F1B4-4D89-99B1-CAB87B2900E3}" presName="L2TextContainer" presStyleLbl="bgAccFollowNode1" presStyleIdx="4" presStyleCnt="5"/>
      <dgm:spPr/>
    </dgm:pt>
    <dgm:pt modelId="{18764E02-2CC9-4B62-A04C-9F00D2109AF8}" type="pres">
      <dgm:prSet presAssocID="{8CCCB47E-F1B4-4D89-99B1-CAB87B2900E3}" presName="FlexibleEmptyPlaceHolder" presStyleCnt="0"/>
      <dgm:spPr/>
    </dgm:pt>
    <dgm:pt modelId="{673FF4F2-7A43-49B9-AC2F-D183F0B5B897}" type="pres">
      <dgm:prSet presAssocID="{8CCCB47E-F1B4-4D89-99B1-CAB87B2900E3}" presName="ConnectLine" presStyleLbl="sibTrans1D1" presStyleIdx="4" presStyleCnt="5"/>
      <dgm:spPr/>
    </dgm:pt>
    <dgm:pt modelId="{9BD91C0A-4033-47AE-89C6-EED3834EDCD0}" type="pres">
      <dgm:prSet presAssocID="{8CCCB47E-F1B4-4D89-99B1-CAB87B2900E3}" presName="ConnectorPoint" presStyleLbl="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C6CC4AB-F8B5-4127-94E3-2E0D80FD050B}" type="pres">
      <dgm:prSet presAssocID="{8CCCB47E-F1B4-4D89-99B1-CAB87B2900E3}" presName="EmptyPlaceHolder" presStyleCnt="0"/>
      <dgm:spPr/>
    </dgm:pt>
  </dgm:ptLst>
  <dgm:cxnLst>
    <dgm:cxn modelId="{7B16940D-00C3-4C24-B3B7-5888CACFCDC0}" srcId="{29E4A9FF-A5D3-49E8-88C6-3828231F01D5}" destId="{92E0331B-7347-453B-B451-E3A7F6C75B0E}" srcOrd="0" destOrd="0" parTransId="{A1969C6D-A241-48F1-8130-EF784F867068}" sibTransId="{67F32B39-428C-4511-97E8-D5A81EEA3E39}"/>
    <dgm:cxn modelId="{03C01622-FF68-4986-AD5A-52F58CF19A57}" type="presOf" srcId="{15D5E8C1-6497-4FAE-BF2D-2453E1DEC956}" destId="{A09EC65A-A41B-456A-9BC1-85FEDA53EB10}" srcOrd="0" destOrd="0" presId="urn:microsoft.com/office/officeart/2017/3/layout/HorizontalLabelsTimeline"/>
    <dgm:cxn modelId="{93D2C12A-B431-472E-9109-2D9173C2DA9A}" srcId="{FF3CD410-5E2E-4080-A893-907D31D22CB3}" destId="{A98326BD-2611-491D-A9E1-D4923F2BB178}" srcOrd="2" destOrd="0" parTransId="{AC874891-6534-4F68-BA6A-CC595A4D1C3C}" sibTransId="{299FA133-E352-4222-865E-05D7D4DA1CC2}"/>
    <dgm:cxn modelId="{F57F632F-9BF7-4261-9659-997221ECA665}" srcId="{FF3CD410-5E2E-4080-A893-907D31D22CB3}" destId="{29E4A9FF-A5D3-49E8-88C6-3828231F01D5}" srcOrd="0" destOrd="0" parTransId="{0972B6F7-3DD5-4875-8C2F-C2445FC4875C}" sibTransId="{EB1329AA-2203-45A5-A3AB-66576688F9A6}"/>
    <dgm:cxn modelId="{7536A533-5961-4380-B929-F3D4C882B100}" type="presOf" srcId="{A98326BD-2611-491D-A9E1-D4923F2BB178}" destId="{4786EA8A-AB40-40ED-AA70-DA2820B94A58}" srcOrd="0" destOrd="0" presId="urn:microsoft.com/office/officeart/2017/3/layout/HorizontalLabelsTimeline"/>
    <dgm:cxn modelId="{0294E238-11AD-4067-85A2-3096B79369DF}" srcId="{13A3D4E6-0B40-4932-99C0-2D65E4F642F6}" destId="{888AEE8A-EF4A-46AE-880D-36D5DA847444}" srcOrd="0" destOrd="0" parTransId="{09ADEC8A-31DA-47B2-BB02-504FF0BCFC35}" sibTransId="{2A431CDB-AD36-461C-9B01-A30AFE3C2248}"/>
    <dgm:cxn modelId="{E6F4893D-5F77-472E-864C-C2C627BDBC04}" type="presOf" srcId="{13A3D4E6-0B40-4932-99C0-2D65E4F642F6}" destId="{F9E770BC-2D42-43C4-B142-8070F2812FF8}" srcOrd="0" destOrd="0" presId="urn:microsoft.com/office/officeart/2017/3/layout/HorizontalLabelsTimeline"/>
    <dgm:cxn modelId="{AADA2E66-70E6-4E9E-BDA6-BB950FBB3882}" type="presOf" srcId="{7C2C3B35-2646-42E2-AAE8-C7687FF84BBD}" destId="{8A63269D-E393-44E3-9326-A06FD03DC332}" srcOrd="0" destOrd="0" presId="urn:microsoft.com/office/officeart/2017/3/layout/HorizontalLabelsTimeline"/>
    <dgm:cxn modelId="{3C7C1A6D-AE68-43F9-A00A-F1300FFE9274}" srcId="{8CCCB47E-F1B4-4D89-99B1-CAB87B2900E3}" destId="{15D5E8C1-6497-4FAE-BF2D-2453E1DEC956}" srcOrd="0" destOrd="0" parTransId="{CF2E75EC-3989-4E14-89D1-7E6F393E265E}" sibTransId="{5B18E990-8651-41AA-BA28-8C56656181DD}"/>
    <dgm:cxn modelId="{24FE186F-F804-46F5-9C2D-96C1655A06BB}" type="presOf" srcId="{FF3CD410-5E2E-4080-A893-907D31D22CB3}" destId="{687CC7BD-79EF-4A0F-BDD3-809BFA49E6BE}" srcOrd="0" destOrd="0" presId="urn:microsoft.com/office/officeart/2017/3/layout/HorizontalLabelsTimeline"/>
    <dgm:cxn modelId="{B47E8482-BC45-43AD-AE7D-DB70573B0410}" type="presOf" srcId="{8CCCB47E-F1B4-4D89-99B1-CAB87B2900E3}" destId="{424CB578-F035-4129-8A79-4C449584638D}" srcOrd="0" destOrd="0" presId="urn:microsoft.com/office/officeart/2017/3/layout/HorizontalLabelsTimeline"/>
    <dgm:cxn modelId="{153FEF86-6BFF-401E-BBA2-EACE6CDEFC90}" type="presOf" srcId="{EF7EFF5C-0037-4389-909F-E17F67AA790C}" destId="{99A0173C-B5EA-4D2F-BA1A-608EF07A52CD}" srcOrd="0" destOrd="0" presId="urn:microsoft.com/office/officeart/2017/3/layout/HorizontalLabelsTimeline"/>
    <dgm:cxn modelId="{C3E2EE89-07D3-434A-B157-7958EDC053C5}" srcId="{FF3CD410-5E2E-4080-A893-907D31D22CB3}" destId="{8CCCB47E-F1B4-4D89-99B1-CAB87B2900E3}" srcOrd="4" destOrd="0" parTransId="{CB9F32E5-11B2-4F81-B051-B5FBC6E2530F}" sibTransId="{48AB9215-487D-4C01-B9B3-455572F40A1B}"/>
    <dgm:cxn modelId="{BB804EAD-61E2-43D1-8448-D88CEAFD6B45}" srcId="{EF7EFF5C-0037-4389-909F-E17F67AA790C}" destId="{7C2C3B35-2646-42E2-AAE8-C7687FF84BBD}" srcOrd="0" destOrd="0" parTransId="{D820D7CF-3A5B-4CC1-8237-4BC3452FE0AB}" sibTransId="{23159B3F-6211-4323-B839-EA4A62831AF5}"/>
    <dgm:cxn modelId="{75D7E4AD-E7C1-4949-BA72-DB9F533F8386}" type="presOf" srcId="{888AEE8A-EF4A-46AE-880D-36D5DA847444}" destId="{2CCA6B24-22B1-4969-AB68-EACEC4408348}" srcOrd="0" destOrd="0" presId="urn:microsoft.com/office/officeart/2017/3/layout/HorizontalLabelsTimeline"/>
    <dgm:cxn modelId="{F0ED1CB0-F172-4A32-9E47-F498A66DC88C}" srcId="{FF3CD410-5E2E-4080-A893-907D31D22CB3}" destId="{13A3D4E6-0B40-4932-99C0-2D65E4F642F6}" srcOrd="3" destOrd="0" parTransId="{F69BC146-2BD2-4E53-AF57-1402DAE4A0EB}" sibTransId="{F19FC859-3FD9-4D33-9231-B42CEEA46E02}"/>
    <dgm:cxn modelId="{571716B5-C299-4741-B3F7-09F439ED3C38}" type="presOf" srcId="{9ECFCD97-8B06-406B-8F2F-3A3F6829054B}" destId="{42A14FF3-1BA9-4977-9961-B416E5E336F1}" srcOrd="0" destOrd="0" presId="urn:microsoft.com/office/officeart/2017/3/layout/HorizontalLabelsTimeline"/>
    <dgm:cxn modelId="{02995DBF-BFDA-4124-B8AB-3E6497306DD2}" srcId="{A98326BD-2611-491D-A9E1-D4923F2BB178}" destId="{9ECFCD97-8B06-406B-8F2F-3A3F6829054B}" srcOrd="0" destOrd="0" parTransId="{143A9FAF-C09F-4061-AD73-9389F2BFAC13}" sibTransId="{1C395345-8753-4EBA-9F1F-ED2AA30A65B1}"/>
    <dgm:cxn modelId="{AC380ADD-E50E-4904-A84C-AC490F2A88BF}" srcId="{FF3CD410-5E2E-4080-A893-907D31D22CB3}" destId="{EF7EFF5C-0037-4389-909F-E17F67AA790C}" srcOrd="1" destOrd="0" parTransId="{E176CC3D-049D-4361-8E25-8AA65CBB508F}" sibTransId="{12886319-8099-456E-B9A5-D456E5199D44}"/>
    <dgm:cxn modelId="{46FB8CF8-41DE-4AA4-9845-96E05ADA1821}" type="presOf" srcId="{92E0331B-7347-453B-B451-E3A7F6C75B0E}" destId="{FA8AA15F-8335-4971-A45E-B3FA95F08920}" srcOrd="0" destOrd="0" presId="urn:microsoft.com/office/officeart/2017/3/layout/HorizontalLabelsTimeline"/>
    <dgm:cxn modelId="{05AD38FF-5FA3-4DB6-8BB9-3A75A811C150}" type="presOf" srcId="{29E4A9FF-A5D3-49E8-88C6-3828231F01D5}" destId="{9E3DA09D-ED68-4501-A1B6-8CDE2E082FA5}"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271C1C05-DC97-427D-B291-41558E2ECC64}" type="presParOf" srcId="{4C5F54B5-504F-4069-AF1D-9A370FBD268C}" destId="{CD5FA4B2-D0B0-4311-A536-F4913C4A4C52}" srcOrd="0" destOrd="0" presId="urn:microsoft.com/office/officeart/2017/3/layout/HorizontalLabelsTimeline"/>
    <dgm:cxn modelId="{2877CF94-7941-48BE-BAA5-223362E6D89C}" type="presParOf" srcId="{CD5FA4B2-D0B0-4311-A536-F4913C4A4C52}" destId="{9E3DA09D-ED68-4501-A1B6-8CDE2E082FA5}" srcOrd="0" destOrd="0" presId="urn:microsoft.com/office/officeart/2017/3/layout/HorizontalLabelsTimeline"/>
    <dgm:cxn modelId="{254F6C1C-A1EF-4C8D-BBA9-9A0CC77B0C29}" type="presParOf" srcId="{CD5FA4B2-D0B0-4311-A536-F4913C4A4C52}" destId="{9F4ECA15-0AEB-4FF0-BC00-E767D706239E}" srcOrd="1" destOrd="0" presId="urn:microsoft.com/office/officeart/2017/3/layout/HorizontalLabelsTimeline"/>
    <dgm:cxn modelId="{0F9F2450-29F8-4110-8006-1787FF68FE35}" type="presParOf" srcId="{9F4ECA15-0AEB-4FF0-BC00-E767D706239E}" destId="{FA8AA15F-8335-4971-A45E-B3FA95F08920}" srcOrd="0" destOrd="0" presId="urn:microsoft.com/office/officeart/2017/3/layout/HorizontalLabelsTimeline"/>
    <dgm:cxn modelId="{E09B322B-32A6-4CCB-BB2B-99B0F98D34D7}" type="presParOf" srcId="{9F4ECA15-0AEB-4FF0-BC00-E767D706239E}" destId="{20164D60-2791-4A43-AF78-242ADDF37578}" srcOrd="1" destOrd="0" presId="urn:microsoft.com/office/officeart/2017/3/layout/HorizontalLabelsTimeline"/>
    <dgm:cxn modelId="{8F0EF85C-CB8C-44CF-9159-7C9D7410C887}" type="presParOf" srcId="{CD5FA4B2-D0B0-4311-A536-F4913C4A4C52}" destId="{49023592-1431-421D-B095-16B912AA4F45}" srcOrd="2" destOrd="0" presId="urn:microsoft.com/office/officeart/2017/3/layout/HorizontalLabelsTimeline"/>
    <dgm:cxn modelId="{5D67BA8E-E6DD-4D22-9D5B-8E88F8A4D07C}" type="presParOf" srcId="{CD5FA4B2-D0B0-4311-A536-F4913C4A4C52}" destId="{073042F0-E632-48B9-A9CF-549DFA3B9EC1}" srcOrd="3" destOrd="0" presId="urn:microsoft.com/office/officeart/2017/3/layout/HorizontalLabelsTimeline"/>
    <dgm:cxn modelId="{B00770FE-71E9-4A4E-99A9-5BB5C69AB977}" type="presParOf" srcId="{CD5FA4B2-D0B0-4311-A536-F4913C4A4C52}" destId="{27F0708B-56A6-44FD-B052-7EE307D8E939}" srcOrd="4" destOrd="0" presId="urn:microsoft.com/office/officeart/2017/3/layout/HorizontalLabelsTimeline"/>
    <dgm:cxn modelId="{8F5D1B8A-97CF-40DC-87AA-258B2E65D9EB}" type="presParOf" srcId="{4C5F54B5-504F-4069-AF1D-9A370FBD268C}" destId="{9A454059-A246-4E6F-B178-D0A878B3BFA1}" srcOrd="1" destOrd="0" presId="urn:microsoft.com/office/officeart/2017/3/layout/HorizontalLabelsTimeline"/>
    <dgm:cxn modelId="{712F96FF-ED21-4937-AA61-B86325FB4147}" type="presParOf" srcId="{4C5F54B5-504F-4069-AF1D-9A370FBD268C}" destId="{D5123C9E-51F4-4F19-8E22-428506C235D1}" srcOrd="2" destOrd="0" presId="urn:microsoft.com/office/officeart/2017/3/layout/HorizontalLabelsTimeline"/>
    <dgm:cxn modelId="{A1A4BC61-7EDE-42BC-AB92-15D50277FB95}" type="presParOf" srcId="{D5123C9E-51F4-4F19-8E22-428506C235D1}" destId="{99A0173C-B5EA-4D2F-BA1A-608EF07A52CD}" srcOrd="0" destOrd="0" presId="urn:microsoft.com/office/officeart/2017/3/layout/HorizontalLabelsTimeline"/>
    <dgm:cxn modelId="{88A11920-A66D-4525-A4DC-64F373DC286A}" type="presParOf" srcId="{D5123C9E-51F4-4F19-8E22-428506C235D1}" destId="{A029A608-F699-4BF2-B5BD-76C045D1C2FF}" srcOrd="1" destOrd="0" presId="urn:microsoft.com/office/officeart/2017/3/layout/HorizontalLabelsTimeline"/>
    <dgm:cxn modelId="{843B8C1C-7C24-4E70-90E9-8F786BCA3EDC}" type="presParOf" srcId="{A029A608-F699-4BF2-B5BD-76C045D1C2FF}" destId="{8A63269D-E393-44E3-9326-A06FD03DC332}" srcOrd="0" destOrd="0" presId="urn:microsoft.com/office/officeart/2017/3/layout/HorizontalLabelsTimeline"/>
    <dgm:cxn modelId="{99EAF39C-2F8E-48A6-9E5C-78197CB2BA81}" type="presParOf" srcId="{A029A608-F699-4BF2-B5BD-76C045D1C2FF}" destId="{052DFBAB-0CD7-4518-BAF6-840485F036BB}" srcOrd="1" destOrd="0" presId="urn:microsoft.com/office/officeart/2017/3/layout/HorizontalLabelsTimeline"/>
    <dgm:cxn modelId="{5723080E-F5F1-4552-B1BE-4D996335FD89}" type="presParOf" srcId="{D5123C9E-51F4-4F19-8E22-428506C235D1}" destId="{50DD4302-32F6-4BF4-BB70-2602153FDA3A}" srcOrd="2" destOrd="0" presId="urn:microsoft.com/office/officeart/2017/3/layout/HorizontalLabelsTimeline"/>
    <dgm:cxn modelId="{C575126E-571A-4D7F-9F38-176D24DD5D25}" type="presParOf" srcId="{D5123C9E-51F4-4F19-8E22-428506C235D1}" destId="{BD3042E6-40AE-477E-8F99-6F40C9A46623}" srcOrd="3" destOrd="0" presId="urn:microsoft.com/office/officeart/2017/3/layout/HorizontalLabelsTimeline"/>
    <dgm:cxn modelId="{DC9E6C2B-A1BA-4D24-A55D-2AB51A5ED749}" type="presParOf" srcId="{D5123C9E-51F4-4F19-8E22-428506C235D1}" destId="{EE1C38EF-6D5B-430C-95CF-4F8DF897EC3C}" srcOrd="4" destOrd="0" presId="urn:microsoft.com/office/officeart/2017/3/layout/HorizontalLabelsTimeline"/>
    <dgm:cxn modelId="{E7E93CB2-776E-405B-93C9-149D7824810E}" type="presParOf" srcId="{4C5F54B5-504F-4069-AF1D-9A370FBD268C}" destId="{8E883EA1-38B0-4FEE-A73D-AD0D9F23286F}" srcOrd="3" destOrd="0" presId="urn:microsoft.com/office/officeart/2017/3/layout/HorizontalLabelsTimeline"/>
    <dgm:cxn modelId="{9DF9C02E-3D1D-494C-92DF-2870FDC57451}" type="presParOf" srcId="{4C5F54B5-504F-4069-AF1D-9A370FBD268C}" destId="{FEB3E147-67F3-44F3-825D-41677E812DD8}" srcOrd="4" destOrd="0" presId="urn:microsoft.com/office/officeart/2017/3/layout/HorizontalLabelsTimeline"/>
    <dgm:cxn modelId="{770AF56E-0F54-4F5F-9217-6CCBE41C0B86}" type="presParOf" srcId="{FEB3E147-67F3-44F3-825D-41677E812DD8}" destId="{4786EA8A-AB40-40ED-AA70-DA2820B94A58}" srcOrd="0" destOrd="0" presId="urn:microsoft.com/office/officeart/2017/3/layout/HorizontalLabelsTimeline"/>
    <dgm:cxn modelId="{E3E37EE3-E505-483F-AC6E-ED5EBBE2C26C}" type="presParOf" srcId="{FEB3E147-67F3-44F3-825D-41677E812DD8}" destId="{5A990937-F959-4EF0-8206-F3AB7CBCC1F0}" srcOrd="1" destOrd="0" presId="urn:microsoft.com/office/officeart/2017/3/layout/HorizontalLabelsTimeline"/>
    <dgm:cxn modelId="{B2253A94-1379-469E-944E-7016AB789B3A}" type="presParOf" srcId="{5A990937-F959-4EF0-8206-F3AB7CBCC1F0}" destId="{42A14FF3-1BA9-4977-9961-B416E5E336F1}" srcOrd="0" destOrd="0" presId="urn:microsoft.com/office/officeart/2017/3/layout/HorizontalLabelsTimeline"/>
    <dgm:cxn modelId="{4AEA625C-01AF-45BA-A9A2-F85FA56A5EC8}" type="presParOf" srcId="{5A990937-F959-4EF0-8206-F3AB7CBCC1F0}" destId="{8FB9367E-F61A-4F79-BEC7-22C6990AE981}" srcOrd="1" destOrd="0" presId="urn:microsoft.com/office/officeart/2017/3/layout/HorizontalLabelsTimeline"/>
    <dgm:cxn modelId="{2DB8F287-CD28-4892-960F-786B74F7B632}" type="presParOf" srcId="{FEB3E147-67F3-44F3-825D-41677E812DD8}" destId="{CDA71537-D933-4BC8-A5D0-D1D580880B39}" srcOrd="2" destOrd="0" presId="urn:microsoft.com/office/officeart/2017/3/layout/HorizontalLabelsTimeline"/>
    <dgm:cxn modelId="{EC4C8DED-EA94-43C2-A216-6C91DE2ABC0B}" type="presParOf" srcId="{FEB3E147-67F3-44F3-825D-41677E812DD8}" destId="{32AB62E9-658C-41BB-B7B5-B7154AC2B14C}" srcOrd="3" destOrd="0" presId="urn:microsoft.com/office/officeart/2017/3/layout/HorizontalLabelsTimeline"/>
    <dgm:cxn modelId="{134A4A5F-E67C-4D93-9B3E-D1238E66D33D}" type="presParOf" srcId="{FEB3E147-67F3-44F3-825D-41677E812DD8}" destId="{29A047F9-7333-43FA-BA6E-5AF16B0F4B6E}" srcOrd="4" destOrd="0" presId="urn:microsoft.com/office/officeart/2017/3/layout/HorizontalLabelsTimeline"/>
    <dgm:cxn modelId="{46A85288-53FE-42C5-A6FA-6E7CA806FA53}" type="presParOf" srcId="{4C5F54B5-504F-4069-AF1D-9A370FBD268C}" destId="{18C8546D-C404-4CF3-8374-91A8F2C41552}" srcOrd="5" destOrd="0" presId="urn:microsoft.com/office/officeart/2017/3/layout/HorizontalLabelsTimeline"/>
    <dgm:cxn modelId="{2A1C83E5-16C9-4136-AAE2-BE741FC2224A}" type="presParOf" srcId="{4C5F54B5-504F-4069-AF1D-9A370FBD268C}" destId="{4EA0145F-77E4-4146-9BA4-1A2E596FF38B}" srcOrd="6" destOrd="0" presId="urn:microsoft.com/office/officeart/2017/3/layout/HorizontalLabelsTimeline"/>
    <dgm:cxn modelId="{77B42519-2543-4D20-8433-5733213E9C57}" type="presParOf" srcId="{4EA0145F-77E4-4146-9BA4-1A2E596FF38B}" destId="{F9E770BC-2D42-43C4-B142-8070F2812FF8}" srcOrd="0" destOrd="0" presId="urn:microsoft.com/office/officeart/2017/3/layout/HorizontalLabelsTimeline"/>
    <dgm:cxn modelId="{B5B8BF2C-A390-4030-A1E1-F1B5EE1BF40A}" type="presParOf" srcId="{4EA0145F-77E4-4146-9BA4-1A2E596FF38B}" destId="{85225B66-6105-451D-A3F5-73911FC41D2B}" srcOrd="1" destOrd="0" presId="urn:microsoft.com/office/officeart/2017/3/layout/HorizontalLabelsTimeline"/>
    <dgm:cxn modelId="{59A0194B-FD63-430C-AD1A-32606B65E390}" type="presParOf" srcId="{85225B66-6105-451D-A3F5-73911FC41D2B}" destId="{2CCA6B24-22B1-4969-AB68-EACEC4408348}" srcOrd="0" destOrd="0" presId="urn:microsoft.com/office/officeart/2017/3/layout/HorizontalLabelsTimeline"/>
    <dgm:cxn modelId="{318A85F2-2F9B-4F24-999C-CE136842132B}" type="presParOf" srcId="{85225B66-6105-451D-A3F5-73911FC41D2B}" destId="{0B9BCD39-0FC7-4B4E-9FD4-39D5FBD66FFA}" srcOrd="1" destOrd="0" presId="urn:microsoft.com/office/officeart/2017/3/layout/HorizontalLabelsTimeline"/>
    <dgm:cxn modelId="{02A901C7-8A2B-4F7F-A55F-DF7D4C9C7CAE}" type="presParOf" srcId="{4EA0145F-77E4-4146-9BA4-1A2E596FF38B}" destId="{DF889350-791C-487A-BD1E-A6206EE55158}" srcOrd="2" destOrd="0" presId="urn:microsoft.com/office/officeart/2017/3/layout/HorizontalLabelsTimeline"/>
    <dgm:cxn modelId="{AB193DC1-9AA1-493A-896E-B7E591E12791}" type="presParOf" srcId="{4EA0145F-77E4-4146-9BA4-1A2E596FF38B}" destId="{B621CBF8-4B1D-4E6C-8C32-E416C2F2C38C}" srcOrd="3" destOrd="0" presId="urn:microsoft.com/office/officeart/2017/3/layout/HorizontalLabelsTimeline"/>
    <dgm:cxn modelId="{6EA55A2F-73CC-47A8-8DB6-CFD385E49568}" type="presParOf" srcId="{4EA0145F-77E4-4146-9BA4-1A2E596FF38B}" destId="{F20FF4AB-D5B3-4B69-AAEE-A86D5E3F05CE}" srcOrd="4" destOrd="0" presId="urn:microsoft.com/office/officeart/2017/3/layout/HorizontalLabelsTimeline"/>
    <dgm:cxn modelId="{35818754-F2B6-46F2-A611-C11850E54E1E}" type="presParOf" srcId="{4C5F54B5-504F-4069-AF1D-9A370FBD268C}" destId="{F06C19B7-A91A-4F53-AA88-83753E504ABB}" srcOrd="7" destOrd="0" presId="urn:microsoft.com/office/officeart/2017/3/layout/HorizontalLabelsTimeline"/>
    <dgm:cxn modelId="{AA7560D8-32EE-4D0F-992E-7AD39E9705D4}" type="presParOf" srcId="{4C5F54B5-504F-4069-AF1D-9A370FBD268C}" destId="{83967BC6-7F01-44B8-909E-45029E02FBE8}" srcOrd="8" destOrd="0" presId="urn:microsoft.com/office/officeart/2017/3/layout/HorizontalLabelsTimeline"/>
    <dgm:cxn modelId="{167CEB84-A6F1-4B88-863A-9D2941152914}" type="presParOf" srcId="{83967BC6-7F01-44B8-909E-45029E02FBE8}" destId="{424CB578-F035-4129-8A79-4C449584638D}" srcOrd="0" destOrd="0" presId="urn:microsoft.com/office/officeart/2017/3/layout/HorizontalLabelsTimeline"/>
    <dgm:cxn modelId="{20C05133-BF19-4137-B29B-F32CC14AF660}" type="presParOf" srcId="{83967BC6-7F01-44B8-909E-45029E02FBE8}" destId="{201B5936-0DEB-44CF-A4B6-218EA9E067D2}" srcOrd="1" destOrd="0" presId="urn:microsoft.com/office/officeart/2017/3/layout/HorizontalLabelsTimeline"/>
    <dgm:cxn modelId="{59132045-19D0-4630-8D5C-527AC0338C05}" type="presParOf" srcId="{201B5936-0DEB-44CF-A4B6-218EA9E067D2}" destId="{A09EC65A-A41B-456A-9BC1-85FEDA53EB10}" srcOrd="0" destOrd="0" presId="urn:microsoft.com/office/officeart/2017/3/layout/HorizontalLabelsTimeline"/>
    <dgm:cxn modelId="{E410BC64-7F8E-4755-B801-B96562336E52}" type="presParOf" srcId="{201B5936-0DEB-44CF-A4B6-218EA9E067D2}" destId="{18764E02-2CC9-4B62-A04C-9F00D2109AF8}" srcOrd="1" destOrd="0" presId="urn:microsoft.com/office/officeart/2017/3/layout/HorizontalLabelsTimeline"/>
    <dgm:cxn modelId="{FEE8B7C4-61BA-4151-9DA8-104B1F7428E9}" type="presParOf" srcId="{83967BC6-7F01-44B8-909E-45029E02FBE8}" destId="{673FF4F2-7A43-49B9-AC2F-D183F0B5B897}" srcOrd="2" destOrd="0" presId="urn:microsoft.com/office/officeart/2017/3/layout/HorizontalLabelsTimeline"/>
    <dgm:cxn modelId="{4EA2A645-039A-49FD-93EB-AA7A1E3D9B97}" type="presParOf" srcId="{83967BC6-7F01-44B8-909E-45029E02FBE8}" destId="{9BD91C0A-4033-47AE-89C6-EED3834EDCD0}" srcOrd="3" destOrd="0" presId="urn:microsoft.com/office/officeart/2017/3/layout/HorizontalLabelsTimeline"/>
    <dgm:cxn modelId="{A8F257ED-2FEE-48A5-8EE8-85E3D50EB7B4}" type="presParOf" srcId="{83967BC6-7F01-44B8-909E-45029E02FBE8}" destId="{5C6CC4AB-F8B5-4127-94E3-2E0D80FD050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3294426C-6251-4FCD-8FE1-3C76E0A241DF}">
      <dgm:prSet/>
      <dgm:spPr/>
      <dgm:t>
        <a:bodyPr/>
        <a:lstStyle/>
        <a:p>
          <a:pPr>
            <a:defRPr b="1"/>
          </a:pPr>
          <a:r>
            <a:rPr lang="en-US" dirty="0"/>
            <a:t>1973 </a:t>
          </a:r>
        </a:p>
      </dgm:t>
    </dgm:pt>
    <dgm:pt modelId="{89E49FB3-8FEA-4FBE-A00D-43A94A0FEFC1}" type="parTrans" cxnId="{0643E643-920A-4725-B938-58D19BE2EC68}">
      <dgm:prSet/>
      <dgm:spPr/>
      <dgm:t>
        <a:bodyPr/>
        <a:lstStyle/>
        <a:p>
          <a:endParaRPr lang="en-US"/>
        </a:p>
      </dgm:t>
    </dgm:pt>
    <dgm:pt modelId="{31686C76-2768-431F-9849-746037D41BB0}" type="sibTrans" cxnId="{0643E643-920A-4725-B938-58D19BE2EC68}">
      <dgm:prSet/>
      <dgm:spPr/>
      <dgm:t>
        <a:bodyPr/>
        <a:lstStyle/>
        <a:p>
          <a:endParaRPr lang="en-US"/>
        </a:p>
      </dgm:t>
    </dgm:pt>
    <dgm:pt modelId="{6513629D-2425-441E-9829-8EED093B28C1}">
      <dgm:prSet/>
      <dgm:spPr/>
      <dgm:t>
        <a:bodyPr/>
        <a:lstStyle/>
        <a:p>
          <a:r>
            <a:rPr lang="en-US" dirty="0"/>
            <a:t>Mandatory coverage including agriculture, limited exceptions</a:t>
          </a:r>
        </a:p>
      </dgm:t>
    </dgm:pt>
    <dgm:pt modelId="{DC736E6C-B27E-4A81-954C-4132C7D844C6}" type="parTrans" cxnId="{67C51E6C-5765-4FDC-A066-7F3C22285663}">
      <dgm:prSet/>
      <dgm:spPr/>
      <dgm:t>
        <a:bodyPr/>
        <a:lstStyle/>
        <a:p>
          <a:endParaRPr lang="en-US"/>
        </a:p>
      </dgm:t>
    </dgm:pt>
    <dgm:pt modelId="{8E7C272C-3A1F-4D12-AA97-70D236112BB8}" type="sibTrans" cxnId="{67C51E6C-5765-4FDC-A066-7F3C22285663}">
      <dgm:prSet/>
      <dgm:spPr/>
      <dgm:t>
        <a:bodyPr/>
        <a:lstStyle/>
        <a:p>
          <a:endParaRPr lang="en-US"/>
        </a:p>
      </dgm:t>
    </dgm:pt>
    <dgm:pt modelId="{FFB9BBD6-7EC0-4AF7-894C-76B063DF2E6A}">
      <dgm:prSet/>
      <dgm:spPr/>
      <dgm:t>
        <a:bodyPr/>
        <a:lstStyle/>
        <a:p>
          <a:pPr>
            <a:defRPr b="1"/>
          </a:pPr>
          <a:r>
            <a:rPr lang="en-US" dirty="0"/>
            <a:t>1973</a:t>
          </a:r>
        </a:p>
      </dgm:t>
    </dgm:pt>
    <dgm:pt modelId="{7A74D0CC-6E05-4893-B00E-D05845F2DB13}" type="parTrans" cxnId="{050268CA-1D2A-44F7-B7D1-0758DAFAF55F}">
      <dgm:prSet/>
      <dgm:spPr/>
      <dgm:t>
        <a:bodyPr/>
        <a:lstStyle/>
        <a:p>
          <a:endParaRPr lang="en-US"/>
        </a:p>
      </dgm:t>
    </dgm:pt>
    <dgm:pt modelId="{F0E4C5E4-824C-4CF7-9821-D1C65C4F9235}" type="sibTrans" cxnId="{050268CA-1D2A-44F7-B7D1-0758DAFAF55F}">
      <dgm:prSet/>
      <dgm:spPr/>
      <dgm:t>
        <a:bodyPr/>
        <a:lstStyle/>
        <a:p>
          <a:endParaRPr lang="en-US"/>
        </a:p>
      </dgm:t>
    </dgm:pt>
    <dgm:pt modelId="{D25AD427-94B1-422F-85A6-217D28BA4BAE}">
      <dgm:prSet/>
      <dgm:spPr/>
      <dgm:t>
        <a:bodyPr/>
        <a:lstStyle/>
        <a:p>
          <a:r>
            <a:rPr lang="en-US" dirty="0"/>
            <a:t>Medical Benefit limits changes</a:t>
          </a:r>
        </a:p>
      </dgm:t>
    </dgm:pt>
    <dgm:pt modelId="{5570A874-886F-405C-8DCE-1E184605C4E9}" type="parTrans" cxnId="{E1B7F03E-7CFF-451A-8E6F-60BBA271E201}">
      <dgm:prSet/>
      <dgm:spPr/>
      <dgm:t>
        <a:bodyPr/>
        <a:lstStyle/>
        <a:p>
          <a:endParaRPr lang="en-US"/>
        </a:p>
      </dgm:t>
    </dgm:pt>
    <dgm:pt modelId="{6FB069AE-FCD3-4534-BB17-8ABCBBE1C088}" type="sibTrans" cxnId="{E1B7F03E-7CFF-451A-8E6F-60BBA271E201}">
      <dgm:prSet/>
      <dgm:spPr/>
      <dgm:t>
        <a:bodyPr/>
        <a:lstStyle/>
        <a:p>
          <a:endParaRPr lang="en-US"/>
        </a:p>
      </dgm:t>
    </dgm:pt>
    <dgm:pt modelId="{A6E9CC57-5550-44DF-885F-06715F825A87}">
      <dgm:prSet/>
      <dgm:spPr/>
      <dgm:t>
        <a:bodyPr/>
        <a:lstStyle/>
        <a:p>
          <a:pPr>
            <a:defRPr b="1"/>
          </a:pPr>
          <a:r>
            <a:rPr lang="en-US" dirty="0"/>
            <a:t>1973</a:t>
          </a:r>
        </a:p>
      </dgm:t>
    </dgm:pt>
    <dgm:pt modelId="{987838C2-30EE-4C41-8554-D027D1DF409B}" type="parTrans" cxnId="{AE130563-38ED-4AFB-AFC0-CF0A02EDD124}">
      <dgm:prSet/>
      <dgm:spPr/>
      <dgm:t>
        <a:bodyPr/>
        <a:lstStyle/>
        <a:p>
          <a:endParaRPr lang="en-US"/>
        </a:p>
      </dgm:t>
    </dgm:pt>
    <dgm:pt modelId="{C6F2ECAF-9346-4656-A021-DAB649D9F2C4}" type="sibTrans" cxnId="{AE130563-38ED-4AFB-AFC0-CF0A02EDD124}">
      <dgm:prSet/>
      <dgm:spPr/>
      <dgm:t>
        <a:bodyPr/>
        <a:lstStyle/>
        <a:p>
          <a:endParaRPr lang="en-US"/>
        </a:p>
      </dgm:t>
    </dgm:pt>
    <dgm:pt modelId="{991B3A77-814B-4550-B9C1-129302027DDE}">
      <dgm:prSet/>
      <dgm:spPr/>
      <dgm:t>
        <a:bodyPr/>
        <a:lstStyle/>
        <a:p>
          <a:r>
            <a:rPr lang="en-US" dirty="0"/>
            <a:t>Disability Compensation structure changes </a:t>
          </a:r>
        </a:p>
      </dgm:t>
    </dgm:pt>
    <dgm:pt modelId="{AE52D575-062D-4AE7-9C26-13C4C268DE2D}" type="parTrans" cxnId="{4152875B-6B14-40F5-9815-20B584546077}">
      <dgm:prSet/>
      <dgm:spPr/>
      <dgm:t>
        <a:bodyPr/>
        <a:lstStyle/>
        <a:p>
          <a:endParaRPr lang="en-US"/>
        </a:p>
      </dgm:t>
    </dgm:pt>
    <dgm:pt modelId="{E3D8B117-6574-4FAC-8810-96F8576B6631}" type="sibTrans" cxnId="{4152875B-6B14-40F5-9815-20B584546077}">
      <dgm:prSet/>
      <dgm:spPr/>
      <dgm:t>
        <a:bodyPr/>
        <a:lstStyle/>
        <a:p>
          <a:endParaRPr lang="en-US"/>
        </a:p>
      </dgm:t>
    </dgm:pt>
    <dgm:pt modelId="{7D83234A-BC8A-4066-9A3D-A807EBA18A23}">
      <dgm:prSet/>
      <dgm:spPr/>
      <dgm:t>
        <a:bodyPr/>
        <a:lstStyle/>
        <a:p>
          <a:pPr>
            <a:defRPr b="1"/>
          </a:pPr>
          <a:r>
            <a:rPr lang="en-US" dirty="0"/>
            <a:t>1973</a:t>
          </a:r>
        </a:p>
      </dgm:t>
    </dgm:pt>
    <dgm:pt modelId="{27AEE2AD-7BDB-40DA-AE5A-47D33CF63D49}" type="parTrans" cxnId="{328C184A-4826-4B63-A613-0082C07173DD}">
      <dgm:prSet/>
      <dgm:spPr/>
      <dgm:t>
        <a:bodyPr/>
        <a:lstStyle/>
        <a:p>
          <a:endParaRPr lang="en-US"/>
        </a:p>
      </dgm:t>
    </dgm:pt>
    <dgm:pt modelId="{0B811CD2-FEB7-4897-A873-91EEF6F15159}" type="sibTrans" cxnId="{328C184A-4826-4B63-A613-0082C07173DD}">
      <dgm:prSet/>
      <dgm:spPr/>
      <dgm:t>
        <a:bodyPr/>
        <a:lstStyle/>
        <a:p>
          <a:endParaRPr lang="en-US"/>
        </a:p>
      </dgm:t>
    </dgm:pt>
    <dgm:pt modelId="{C5DE577E-DB6C-4634-8B66-602E558A7F7B}">
      <dgm:prSet/>
      <dgm:spPr/>
      <dgm:t>
        <a:bodyPr/>
        <a:lstStyle/>
        <a:p>
          <a:r>
            <a:rPr lang="en-US" dirty="0"/>
            <a:t>Subsequent Injury Fund established to incentivize hiring workers with permanent disabilities</a:t>
          </a:r>
        </a:p>
      </dgm:t>
    </dgm:pt>
    <dgm:pt modelId="{76C7BCD0-331B-408F-BE3A-1E24B040DAD5}" type="parTrans" cxnId="{A9838387-2524-4D79-8783-287E2EB6E167}">
      <dgm:prSet/>
      <dgm:spPr/>
      <dgm:t>
        <a:bodyPr/>
        <a:lstStyle/>
        <a:p>
          <a:endParaRPr lang="en-US"/>
        </a:p>
      </dgm:t>
    </dgm:pt>
    <dgm:pt modelId="{0CD377EB-6FFF-4C4C-AD3D-552AE0777627}" type="sibTrans" cxnId="{A9838387-2524-4D79-8783-287E2EB6E167}">
      <dgm:prSet/>
      <dgm:spPr/>
      <dgm:t>
        <a:bodyPr/>
        <a:lstStyle/>
        <a:p>
          <a:endParaRPr lang="en-US"/>
        </a:p>
      </dgm:t>
    </dgm:pt>
    <dgm:pt modelId="{454FC6A9-0539-4173-8954-2BCAF7803D40}">
      <dgm:prSet/>
      <dgm:spPr/>
      <dgm:t>
        <a:bodyPr/>
        <a:lstStyle/>
        <a:p>
          <a:pPr>
            <a:defRPr b="1"/>
          </a:pPr>
          <a:r>
            <a:rPr lang="en-US" dirty="0"/>
            <a:t>1975</a:t>
          </a:r>
        </a:p>
      </dgm:t>
    </dgm:pt>
    <dgm:pt modelId="{6078F1BE-60A0-4AB7-823C-A7EF8B5F02A3}" type="parTrans" cxnId="{42E7A994-559F-4407-BBC7-347327669EB5}">
      <dgm:prSet/>
      <dgm:spPr/>
    </dgm:pt>
    <dgm:pt modelId="{2C0D2BAB-2363-4827-9E7D-18E08571012D}" type="sibTrans" cxnId="{42E7A994-559F-4407-BBC7-347327669EB5}">
      <dgm:prSet/>
      <dgm:spPr/>
    </dgm:pt>
    <dgm:pt modelId="{8BEF2643-AB61-4668-B39B-7141E1100AAD}">
      <dgm:prSet/>
      <dgm:spPr/>
      <dgm:t>
        <a:bodyPr/>
        <a:lstStyle/>
        <a:p>
          <a:r>
            <a:rPr lang="en-US" dirty="0"/>
            <a:t>Office of Workers’ Compensation Court established</a:t>
          </a:r>
        </a:p>
      </dgm:t>
    </dgm:pt>
    <dgm:pt modelId="{DE5A2137-5A8F-443F-BA9B-AD74476808F9}" type="parTrans" cxnId="{40B09AE2-ACD4-4F7E-90BF-E5336C69C1A4}">
      <dgm:prSet/>
      <dgm:spPr/>
      <dgm:t>
        <a:bodyPr/>
        <a:lstStyle/>
        <a:p>
          <a:endParaRPr lang="en-US"/>
        </a:p>
      </dgm:t>
    </dgm:pt>
    <dgm:pt modelId="{3E779005-7F81-4F39-928E-813A0763484E}" type="sibTrans" cxnId="{40B09AE2-ACD4-4F7E-90BF-E5336C69C1A4}">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5"/>
          </a:solidFill>
        </a:ln>
      </dgm:spPr>
    </dgm:pt>
    <dgm:pt modelId="{4C5F54B5-504F-4069-AF1D-9A370FBD268C}" type="pres">
      <dgm:prSet presAssocID="{FF3CD410-5E2E-4080-A893-907D31D22CB3}" presName="nodes" presStyleCnt="0">
        <dgm:presLayoutVars>
          <dgm:chMax/>
          <dgm:chPref/>
          <dgm:animLvl val="lvl"/>
        </dgm:presLayoutVars>
      </dgm:prSet>
      <dgm:spPr/>
    </dgm:pt>
    <dgm:pt modelId="{08114AE4-B017-413F-AA09-CE2FFB2B528D}" type="pres">
      <dgm:prSet presAssocID="{3294426C-6251-4FCD-8FE1-3C76E0A241DF}" presName="composite" presStyleCnt="0"/>
      <dgm:spPr/>
    </dgm:pt>
    <dgm:pt modelId="{B111FE2A-4517-4D53-A2C6-C6EBF92DF304}" type="pres">
      <dgm:prSet presAssocID="{3294426C-6251-4FCD-8FE1-3C76E0A241DF}" presName="L1TextContainer" presStyleLbl="alignNode1" presStyleIdx="0" presStyleCnt="5">
        <dgm:presLayoutVars>
          <dgm:chMax val="1"/>
          <dgm:chPref val="1"/>
          <dgm:bulletEnabled val="1"/>
        </dgm:presLayoutVars>
      </dgm:prSet>
      <dgm:spPr/>
    </dgm:pt>
    <dgm:pt modelId="{8857F708-3B96-42A0-8740-141A58A3F86A}" type="pres">
      <dgm:prSet presAssocID="{3294426C-6251-4FCD-8FE1-3C76E0A241DF}" presName="L2TextContainerWrapper" presStyleCnt="0">
        <dgm:presLayoutVars>
          <dgm:bulletEnabled val="1"/>
        </dgm:presLayoutVars>
      </dgm:prSet>
      <dgm:spPr/>
    </dgm:pt>
    <dgm:pt modelId="{4D8D8D73-3F17-48CD-85FA-7A3E074BCFFA}" type="pres">
      <dgm:prSet presAssocID="{3294426C-6251-4FCD-8FE1-3C76E0A241DF}" presName="L2TextContainer" presStyleLbl="bgAccFollowNode1" presStyleIdx="0" presStyleCnt="5"/>
      <dgm:spPr/>
    </dgm:pt>
    <dgm:pt modelId="{F802FDE7-D256-476F-AEA4-81B4D90EFB47}" type="pres">
      <dgm:prSet presAssocID="{3294426C-6251-4FCD-8FE1-3C76E0A241DF}" presName="FlexibleEmptyPlaceHolder" presStyleCnt="0"/>
      <dgm:spPr/>
    </dgm:pt>
    <dgm:pt modelId="{182B5E09-AF80-4F7C-A5D2-8D7A0B19B878}" type="pres">
      <dgm:prSet presAssocID="{3294426C-6251-4FCD-8FE1-3C76E0A241DF}" presName="ConnectLine" presStyleLbl="sibTrans1D1" presStyleIdx="0" presStyleCnt="5"/>
      <dgm:spPr/>
    </dgm:pt>
    <dgm:pt modelId="{FE689E39-B7BA-4D4C-A199-67E66E85B1B1}" type="pres">
      <dgm:prSet presAssocID="{3294426C-6251-4FCD-8FE1-3C76E0A241DF}" presName="ConnectorPoint" presStyleLbl="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AFA48931-CE7D-4E6C-BED0-567FEB9E5AD7}" type="pres">
      <dgm:prSet presAssocID="{3294426C-6251-4FCD-8FE1-3C76E0A241DF}" presName="EmptyPlaceHolder" presStyleCnt="0"/>
      <dgm:spPr/>
    </dgm:pt>
    <dgm:pt modelId="{89B587EC-389E-4645-A81E-ED7076FD11EA}" type="pres">
      <dgm:prSet presAssocID="{31686C76-2768-431F-9849-746037D41BB0}" presName="spaceBetweenRectangles" presStyleCnt="0"/>
      <dgm:spPr/>
    </dgm:pt>
    <dgm:pt modelId="{E690F380-29AC-4EB0-89BD-F927356D78DB}" type="pres">
      <dgm:prSet presAssocID="{FFB9BBD6-7EC0-4AF7-894C-76B063DF2E6A}" presName="composite" presStyleCnt="0"/>
      <dgm:spPr/>
    </dgm:pt>
    <dgm:pt modelId="{040B225E-73EB-416B-9D5A-F049F0DB6DFA}" type="pres">
      <dgm:prSet presAssocID="{FFB9BBD6-7EC0-4AF7-894C-76B063DF2E6A}" presName="L1TextContainer" presStyleLbl="alignNode1" presStyleIdx="1" presStyleCnt="5">
        <dgm:presLayoutVars>
          <dgm:chMax val="1"/>
          <dgm:chPref val="1"/>
          <dgm:bulletEnabled val="1"/>
        </dgm:presLayoutVars>
      </dgm:prSet>
      <dgm:spPr/>
    </dgm:pt>
    <dgm:pt modelId="{850CCD86-874D-4FF5-95FE-82FE1D546231}" type="pres">
      <dgm:prSet presAssocID="{FFB9BBD6-7EC0-4AF7-894C-76B063DF2E6A}" presName="L2TextContainerWrapper" presStyleCnt="0">
        <dgm:presLayoutVars>
          <dgm:bulletEnabled val="1"/>
        </dgm:presLayoutVars>
      </dgm:prSet>
      <dgm:spPr/>
    </dgm:pt>
    <dgm:pt modelId="{80914FB7-2AA8-437B-8E99-E95F238ED5CE}" type="pres">
      <dgm:prSet presAssocID="{FFB9BBD6-7EC0-4AF7-894C-76B063DF2E6A}" presName="L2TextContainer" presStyleLbl="bgAccFollowNode1" presStyleIdx="1" presStyleCnt="5"/>
      <dgm:spPr/>
    </dgm:pt>
    <dgm:pt modelId="{7E76690D-A2CA-4945-B3A2-FF5639A1C512}" type="pres">
      <dgm:prSet presAssocID="{FFB9BBD6-7EC0-4AF7-894C-76B063DF2E6A}" presName="FlexibleEmptyPlaceHolder" presStyleCnt="0"/>
      <dgm:spPr/>
    </dgm:pt>
    <dgm:pt modelId="{B415770C-9104-46EE-8634-991EDDF34944}" type="pres">
      <dgm:prSet presAssocID="{FFB9BBD6-7EC0-4AF7-894C-76B063DF2E6A}" presName="ConnectLine" presStyleLbl="sibTrans1D1" presStyleIdx="1" presStyleCnt="5"/>
      <dgm:spPr/>
    </dgm:pt>
    <dgm:pt modelId="{4FAE3759-B881-4736-98C0-CD55F59F70CB}" type="pres">
      <dgm:prSet presAssocID="{FFB9BBD6-7EC0-4AF7-894C-76B063DF2E6A}" presName="ConnectorPoint" presStyleLbl="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3A16F17-A68F-4421-AB4D-3C6528C716C9}" type="pres">
      <dgm:prSet presAssocID="{FFB9BBD6-7EC0-4AF7-894C-76B063DF2E6A}" presName="EmptyPlaceHolder" presStyleCnt="0"/>
      <dgm:spPr/>
    </dgm:pt>
    <dgm:pt modelId="{7312D63E-DD69-48B1-9B02-029C5EDD44F1}" type="pres">
      <dgm:prSet presAssocID="{F0E4C5E4-824C-4CF7-9821-D1C65C4F9235}" presName="spaceBetweenRectangles" presStyleCnt="0"/>
      <dgm:spPr/>
    </dgm:pt>
    <dgm:pt modelId="{257BF87C-3309-43C8-995B-6B509AED6A87}" type="pres">
      <dgm:prSet presAssocID="{A6E9CC57-5550-44DF-885F-06715F825A87}" presName="composite" presStyleCnt="0"/>
      <dgm:spPr/>
    </dgm:pt>
    <dgm:pt modelId="{A0931243-6DC6-44EE-9BF0-70B2965E8348}" type="pres">
      <dgm:prSet presAssocID="{A6E9CC57-5550-44DF-885F-06715F825A87}" presName="L1TextContainer" presStyleLbl="alignNode1" presStyleIdx="2" presStyleCnt="5">
        <dgm:presLayoutVars>
          <dgm:chMax val="1"/>
          <dgm:chPref val="1"/>
          <dgm:bulletEnabled val="1"/>
        </dgm:presLayoutVars>
      </dgm:prSet>
      <dgm:spPr/>
    </dgm:pt>
    <dgm:pt modelId="{300236AA-BECB-40B0-9DB7-28832D76FB30}" type="pres">
      <dgm:prSet presAssocID="{A6E9CC57-5550-44DF-885F-06715F825A87}" presName="L2TextContainerWrapper" presStyleCnt="0">
        <dgm:presLayoutVars>
          <dgm:bulletEnabled val="1"/>
        </dgm:presLayoutVars>
      </dgm:prSet>
      <dgm:spPr/>
    </dgm:pt>
    <dgm:pt modelId="{210A02F3-236A-4E20-896A-4A82221B21E4}" type="pres">
      <dgm:prSet presAssocID="{A6E9CC57-5550-44DF-885F-06715F825A87}" presName="L2TextContainer" presStyleLbl="bgAccFollowNode1" presStyleIdx="2" presStyleCnt="5"/>
      <dgm:spPr/>
    </dgm:pt>
    <dgm:pt modelId="{2EC568D3-BB6E-4E73-BC8F-BB7B80CB5D85}" type="pres">
      <dgm:prSet presAssocID="{A6E9CC57-5550-44DF-885F-06715F825A87}" presName="FlexibleEmptyPlaceHolder" presStyleCnt="0"/>
      <dgm:spPr/>
    </dgm:pt>
    <dgm:pt modelId="{567E321E-33CD-4F3B-8E34-2C336D00CC82}" type="pres">
      <dgm:prSet presAssocID="{A6E9CC57-5550-44DF-885F-06715F825A87}" presName="ConnectLine" presStyleLbl="sibTrans1D1" presStyleIdx="2" presStyleCnt="5"/>
      <dgm:spPr/>
    </dgm:pt>
    <dgm:pt modelId="{A7099021-E378-472E-AD17-62EFC7095E4C}" type="pres">
      <dgm:prSet presAssocID="{A6E9CC57-5550-44DF-885F-06715F825A87}" presName="ConnectorPoint" presStyleLbl="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E9BA5CCA-820E-4F0C-85C1-0C82FC08D9B9}" type="pres">
      <dgm:prSet presAssocID="{A6E9CC57-5550-44DF-885F-06715F825A87}" presName="EmptyPlaceHolder" presStyleCnt="0"/>
      <dgm:spPr/>
    </dgm:pt>
    <dgm:pt modelId="{86CC5140-A684-43A6-B301-C3803BE40BBD}" type="pres">
      <dgm:prSet presAssocID="{C6F2ECAF-9346-4656-A021-DAB649D9F2C4}" presName="spaceBetweenRectangles" presStyleCnt="0"/>
      <dgm:spPr/>
    </dgm:pt>
    <dgm:pt modelId="{DB3A5E99-CF78-4331-93B9-BEF21A80848C}" type="pres">
      <dgm:prSet presAssocID="{7D83234A-BC8A-4066-9A3D-A807EBA18A23}" presName="composite" presStyleCnt="0"/>
      <dgm:spPr/>
    </dgm:pt>
    <dgm:pt modelId="{826D7239-7CE2-4DD2-99C1-50ECD3165C6E}" type="pres">
      <dgm:prSet presAssocID="{7D83234A-BC8A-4066-9A3D-A807EBA18A23}" presName="L1TextContainer" presStyleLbl="alignNode1" presStyleIdx="3" presStyleCnt="5">
        <dgm:presLayoutVars>
          <dgm:chMax val="1"/>
          <dgm:chPref val="1"/>
          <dgm:bulletEnabled val="1"/>
        </dgm:presLayoutVars>
      </dgm:prSet>
      <dgm:spPr/>
    </dgm:pt>
    <dgm:pt modelId="{FF46245B-DFD2-40DC-87A3-07CB0284C354}" type="pres">
      <dgm:prSet presAssocID="{7D83234A-BC8A-4066-9A3D-A807EBA18A23}" presName="L2TextContainerWrapper" presStyleCnt="0">
        <dgm:presLayoutVars>
          <dgm:bulletEnabled val="1"/>
        </dgm:presLayoutVars>
      </dgm:prSet>
      <dgm:spPr/>
    </dgm:pt>
    <dgm:pt modelId="{017D9BCA-A4E9-4C59-AD83-582DACB77E0F}" type="pres">
      <dgm:prSet presAssocID="{7D83234A-BC8A-4066-9A3D-A807EBA18A23}" presName="L2TextContainer" presStyleLbl="bgAccFollowNode1" presStyleIdx="3" presStyleCnt="5"/>
      <dgm:spPr/>
    </dgm:pt>
    <dgm:pt modelId="{B207EB4B-552A-4EA4-BD4A-8D3E078A6749}" type="pres">
      <dgm:prSet presAssocID="{7D83234A-BC8A-4066-9A3D-A807EBA18A23}" presName="FlexibleEmptyPlaceHolder" presStyleCnt="0"/>
      <dgm:spPr/>
    </dgm:pt>
    <dgm:pt modelId="{A33C19B1-39BB-4F69-BBCE-304F327523F1}" type="pres">
      <dgm:prSet presAssocID="{7D83234A-BC8A-4066-9A3D-A807EBA18A23}" presName="ConnectLine" presStyleLbl="sibTrans1D1" presStyleIdx="3" presStyleCnt="5"/>
      <dgm:spPr/>
    </dgm:pt>
    <dgm:pt modelId="{366EAEC1-65BB-4C0E-A94F-B1D4A26E5B3B}" type="pres">
      <dgm:prSet presAssocID="{7D83234A-BC8A-4066-9A3D-A807EBA18A23}" presName="ConnectorPoint" presStyleLbl="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E23CD5F-D9CC-49C6-B13E-C9E65A1D30E9}" type="pres">
      <dgm:prSet presAssocID="{7D83234A-BC8A-4066-9A3D-A807EBA18A23}" presName="EmptyPlaceHolder" presStyleCnt="0"/>
      <dgm:spPr/>
    </dgm:pt>
    <dgm:pt modelId="{B6ADB49D-E3E6-4471-88DF-C5FE532104BE}" type="pres">
      <dgm:prSet presAssocID="{0B811CD2-FEB7-4897-A873-91EEF6F15159}" presName="spaceBetweenRectangles" presStyleCnt="0"/>
      <dgm:spPr/>
    </dgm:pt>
    <dgm:pt modelId="{D45E3A13-FFF4-4FE0-BE4C-5E4D1B988219}" type="pres">
      <dgm:prSet presAssocID="{454FC6A9-0539-4173-8954-2BCAF7803D40}" presName="composite" presStyleCnt="0"/>
      <dgm:spPr/>
    </dgm:pt>
    <dgm:pt modelId="{D28EE67C-660F-43A2-B024-7B88E81B6738}" type="pres">
      <dgm:prSet presAssocID="{454FC6A9-0539-4173-8954-2BCAF7803D40}" presName="L1TextContainer" presStyleLbl="alignNode1" presStyleIdx="4" presStyleCnt="5">
        <dgm:presLayoutVars>
          <dgm:chMax val="1"/>
          <dgm:chPref val="1"/>
          <dgm:bulletEnabled val="1"/>
        </dgm:presLayoutVars>
      </dgm:prSet>
      <dgm:spPr/>
    </dgm:pt>
    <dgm:pt modelId="{2313CB2E-9934-449A-B260-BAA1124DD24F}" type="pres">
      <dgm:prSet presAssocID="{454FC6A9-0539-4173-8954-2BCAF7803D40}" presName="L2TextContainerWrapper" presStyleCnt="0">
        <dgm:presLayoutVars>
          <dgm:bulletEnabled val="1"/>
        </dgm:presLayoutVars>
      </dgm:prSet>
      <dgm:spPr/>
    </dgm:pt>
    <dgm:pt modelId="{2155FD73-EB51-45B1-9BDB-75234EDCB3B1}" type="pres">
      <dgm:prSet presAssocID="{454FC6A9-0539-4173-8954-2BCAF7803D40}" presName="L2TextContainer" presStyleLbl="bgAccFollowNode1" presStyleIdx="4" presStyleCnt="5"/>
      <dgm:spPr/>
    </dgm:pt>
    <dgm:pt modelId="{C67ABEA2-8790-4A0D-967C-CD533FDEE10F}" type="pres">
      <dgm:prSet presAssocID="{454FC6A9-0539-4173-8954-2BCAF7803D40}" presName="FlexibleEmptyPlaceHolder" presStyleCnt="0"/>
      <dgm:spPr/>
    </dgm:pt>
    <dgm:pt modelId="{489FEA8C-D39F-48A9-9B19-3EA1891C1F18}" type="pres">
      <dgm:prSet presAssocID="{454FC6A9-0539-4173-8954-2BCAF7803D40}" presName="ConnectLine" presStyleLbl="sibTrans1D1" presStyleIdx="4" presStyleCnt="5"/>
      <dgm:spPr/>
    </dgm:pt>
    <dgm:pt modelId="{575BE2B1-A018-47E0-B113-FC347351681C}" type="pres">
      <dgm:prSet presAssocID="{454FC6A9-0539-4173-8954-2BCAF7803D40}" presName="ConnectorPoint" presStyleLbl="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18D48C0-1DAB-4712-9E90-36FA74ADD175}" type="pres">
      <dgm:prSet presAssocID="{454FC6A9-0539-4173-8954-2BCAF7803D40}" presName="EmptyPlaceHolder" presStyleCnt="0"/>
      <dgm:spPr/>
    </dgm:pt>
  </dgm:ptLst>
  <dgm:cxnLst>
    <dgm:cxn modelId="{E1B7F03E-7CFF-451A-8E6F-60BBA271E201}" srcId="{FFB9BBD6-7EC0-4AF7-894C-76B063DF2E6A}" destId="{D25AD427-94B1-422F-85A6-217D28BA4BAE}" srcOrd="0" destOrd="0" parTransId="{5570A874-886F-405C-8DCE-1E184605C4E9}" sibTransId="{6FB069AE-FCD3-4534-BB17-8ABCBBE1C088}"/>
    <dgm:cxn modelId="{4152875B-6B14-40F5-9815-20B584546077}" srcId="{A6E9CC57-5550-44DF-885F-06715F825A87}" destId="{991B3A77-814B-4550-B9C1-129302027DDE}" srcOrd="0" destOrd="0" parTransId="{AE52D575-062D-4AE7-9C26-13C4C268DE2D}" sibTransId="{E3D8B117-6574-4FAC-8810-96F8576B6631}"/>
    <dgm:cxn modelId="{AE130563-38ED-4AFB-AFC0-CF0A02EDD124}" srcId="{FF3CD410-5E2E-4080-A893-907D31D22CB3}" destId="{A6E9CC57-5550-44DF-885F-06715F825A87}" srcOrd="2" destOrd="0" parTransId="{987838C2-30EE-4C41-8554-D027D1DF409B}" sibTransId="{C6F2ECAF-9346-4656-A021-DAB649D9F2C4}"/>
    <dgm:cxn modelId="{0643E643-920A-4725-B938-58D19BE2EC68}" srcId="{FF3CD410-5E2E-4080-A893-907D31D22CB3}" destId="{3294426C-6251-4FCD-8FE1-3C76E0A241DF}" srcOrd="0" destOrd="0" parTransId="{89E49FB3-8FEA-4FBE-A00D-43A94A0FEFC1}" sibTransId="{31686C76-2768-431F-9849-746037D41BB0}"/>
    <dgm:cxn modelId="{A9302348-6A1A-43C6-BA02-95BEB627080A}" type="presOf" srcId="{6513629D-2425-441E-9829-8EED093B28C1}" destId="{4D8D8D73-3F17-48CD-85FA-7A3E074BCFFA}" srcOrd="0" destOrd="0" presId="urn:microsoft.com/office/officeart/2017/3/layout/HorizontalLabelsTimeline"/>
    <dgm:cxn modelId="{328C184A-4826-4B63-A613-0082C07173DD}" srcId="{FF3CD410-5E2E-4080-A893-907D31D22CB3}" destId="{7D83234A-BC8A-4066-9A3D-A807EBA18A23}" srcOrd="3" destOrd="0" parTransId="{27AEE2AD-7BDB-40DA-AE5A-47D33CF63D49}" sibTransId="{0B811CD2-FEB7-4897-A873-91EEF6F15159}"/>
    <dgm:cxn modelId="{67C51E6C-5765-4FDC-A066-7F3C22285663}" srcId="{3294426C-6251-4FCD-8FE1-3C76E0A241DF}" destId="{6513629D-2425-441E-9829-8EED093B28C1}" srcOrd="0" destOrd="0" parTransId="{DC736E6C-B27E-4A81-954C-4132C7D844C6}" sibTransId="{8E7C272C-3A1F-4D12-AA97-70D236112BB8}"/>
    <dgm:cxn modelId="{24FE186F-F804-46F5-9C2D-96C1655A06BB}" type="presOf" srcId="{FF3CD410-5E2E-4080-A893-907D31D22CB3}" destId="{687CC7BD-79EF-4A0F-BDD3-809BFA49E6BE}" srcOrd="0" destOrd="0" presId="urn:microsoft.com/office/officeart/2017/3/layout/HorizontalLabelsTimeline"/>
    <dgm:cxn modelId="{0598EB57-FFFF-4387-805E-82F2BAFCA51D}" type="presOf" srcId="{C5DE577E-DB6C-4634-8B66-602E558A7F7B}" destId="{017D9BCA-A4E9-4C59-AD83-582DACB77E0F}" srcOrd="0" destOrd="0" presId="urn:microsoft.com/office/officeart/2017/3/layout/HorizontalLabelsTimeline"/>
    <dgm:cxn modelId="{A9838387-2524-4D79-8783-287E2EB6E167}" srcId="{7D83234A-BC8A-4066-9A3D-A807EBA18A23}" destId="{C5DE577E-DB6C-4634-8B66-602E558A7F7B}" srcOrd="0" destOrd="0" parTransId="{76C7BCD0-331B-408F-BE3A-1E24B040DAD5}" sibTransId="{0CD377EB-6FFF-4C4C-AD3D-552AE0777627}"/>
    <dgm:cxn modelId="{5DFF398B-0E0F-410A-A3E6-D9DC188FFD18}" type="presOf" srcId="{991B3A77-814B-4550-B9C1-129302027DDE}" destId="{210A02F3-236A-4E20-896A-4A82221B21E4}" srcOrd="0" destOrd="0" presId="urn:microsoft.com/office/officeart/2017/3/layout/HorizontalLabelsTimeline"/>
    <dgm:cxn modelId="{42E7A994-559F-4407-BBC7-347327669EB5}" srcId="{FF3CD410-5E2E-4080-A893-907D31D22CB3}" destId="{454FC6A9-0539-4173-8954-2BCAF7803D40}" srcOrd="4" destOrd="0" parTransId="{6078F1BE-60A0-4AB7-823C-A7EF8B5F02A3}" sibTransId="{2C0D2BAB-2363-4827-9E7D-18E08571012D}"/>
    <dgm:cxn modelId="{4E4BA799-593C-4CDD-80A2-B06CB2EE6668}" type="presOf" srcId="{7D83234A-BC8A-4066-9A3D-A807EBA18A23}" destId="{826D7239-7CE2-4DD2-99C1-50ECD3165C6E}" srcOrd="0" destOrd="0" presId="urn:microsoft.com/office/officeart/2017/3/layout/HorizontalLabelsTimeline"/>
    <dgm:cxn modelId="{D171B19A-B6EF-4010-AE0C-D2C64AD50715}" type="presOf" srcId="{454FC6A9-0539-4173-8954-2BCAF7803D40}" destId="{D28EE67C-660F-43A2-B024-7B88E81B6738}" srcOrd="0" destOrd="0" presId="urn:microsoft.com/office/officeart/2017/3/layout/HorizontalLabelsTimeline"/>
    <dgm:cxn modelId="{4C80029F-1DAE-4F9D-A004-EFAD28ECAD5C}" type="presOf" srcId="{3294426C-6251-4FCD-8FE1-3C76E0A241DF}" destId="{B111FE2A-4517-4D53-A2C6-C6EBF92DF304}" srcOrd="0" destOrd="0" presId="urn:microsoft.com/office/officeart/2017/3/layout/HorizontalLabelsTimeline"/>
    <dgm:cxn modelId="{C2F3B9A2-A31F-4F76-BA8A-6BD845787575}" type="presOf" srcId="{FFB9BBD6-7EC0-4AF7-894C-76B063DF2E6A}" destId="{040B225E-73EB-416B-9D5A-F049F0DB6DFA}" srcOrd="0" destOrd="0" presId="urn:microsoft.com/office/officeart/2017/3/layout/HorizontalLabelsTimeline"/>
    <dgm:cxn modelId="{033B6DB6-7D3A-47B7-9488-035F90F6AE1E}" type="presOf" srcId="{8BEF2643-AB61-4668-B39B-7141E1100AAD}" destId="{2155FD73-EB51-45B1-9BDB-75234EDCB3B1}" srcOrd="0" destOrd="0" presId="urn:microsoft.com/office/officeart/2017/3/layout/HorizontalLabelsTimeline"/>
    <dgm:cxn modelId="{6C75ABC8-7881-405D-BE57-57109C265A47}" type="presOf" srcId="{D25AD427-94B1-422F-85A6-217D28BA4BAE}" destId="{80914FB7-2AA8-437B-8E99-E95F238ED5CE}" srcOrd="0" destOrd="0" presId="urn:microsoft.com/office/officeart/2017/3/layout/HorizontalLabelsTimeline"/>
    <dgm:cxn modelId="{050268CA-1D2A-44F7-B7D1-0758DAFAF55F}" srcId="{FF3CD410-5E2E-4080-A893-907D31D22CB3}" destId="{FFB9BBD6-7EC0-4AF7-894C-76B063DF2E6A}" srcOrd="1" destOrd="0" parTransId="{7A74D0CC-6E05-4893-B00E-D05845F2DB13}" sibTransId="{F0E4C5E4-824C-4CF7-9821-D1C65C4F9235}"/>
    <dgm:cxn modelId="{E4E1A0E0-CE3D-4384-BCDB-5FB81F512801}" type="presOf" srcId="{A6E9CC57-5550-44DF-885F-06715F825A87}" destId="{A0931243-6DC6-44EE-9BF0-70B2965E8348}" srcOrd="0" destOrd="0" presId="urn:microsoft.com/office/officeart/2017/3/layout/HorizontalLabelsTimeline"/>
    <dgm:cxn modelId="{40B09AE2-ACD4-4F7E-90BF-E5336C69C1A4}" srcId="{454FC6A9-0539-4173-8954-2BCAF7803D40}" destId="{8BEF2643-AB61-4668-B39B-7141E1100AAD}" srcOrd="0" destOrd="0" parTransId="{DE5A2137-5A8F-443F-BA9B-AD74476808F9}" sibTransId="{3E779005-7F81-4F39-928E-813A0763484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33ECD2D1-2A3F-4F66-872B-CBEADE70E5C3}" type="presParOf" srcId="{4C5F54B5-504F-4069-AF1D-9A370FBD268C}" destId="{08114AE4-B017-413F-AA09-CE2FFB2B528D}" srcOrd="0" destOrd="0" presId="urn:microsoft.com/office/officeart/2017/3/layout/HorizontalLabelsTimeline"/>
    <dgm:cxn modelId="{1F0E7D0E-EE9E-492C-AA2D-3892D51AD254}" type="presParOf" srcId="{08114AE4-B017-413F-AA09-CE2FFB2B528D}" destId="{B111FE2A-4517-4D53-A2C6-C6EBF92DF304}" srcOrd="0" destOrd="0" presId="urn:microsoft.com/office/officeart/2017/3/layout/HorizontalLabelsTimeline"/>
    <dgm:cxn modelId="{6D342380-E3E4-492C-9AAD-DE3E906EDB8E}" type="presParOf" srcId="{08114AE4-B017-413F-AA09-CE2FFB2B528D}" destId="{8857F708-3B96-42A0-8740-141A58A3F86A}" srcOrd="1" destOrd="0" presId="urn:microsoft.com/office/officeart/2017/3/layout/HorizontalLabelsTimeline"/>
    <dgm:cxn modelId="{3E8F852F-B1B2-47D3-A109-702518097082}" type="presParOf" srcId="{8857F708-3B96-42A0-8740-141A58A3F86A}" destId="{4D8D8D73-3F17-48CD-85FA-7A3E074BCFFA}" srcOrd="0" destOrd="0" presId="urn:microsoft.com/office/officeart/2017/3/layout/HorizontalLabelsTimeline"/>
    <dgm:cxn modelId="{FEEB52F5-8CE1-42B4-8EEB-6D71BFACC6D6}" type="presParOf" srcId="{8857F708-3B96-42A0-8740-141A58A3F86A}" destId="{F802FDE7-D256-476F-AEA4-81B4D90EFB47}" srcOrd="1" destOrd="0" presId="urn:microsoft.com/office/officeart/2017/3/layout/HorizontalLabelsTimeline"/>
    <dgm:cxn modelId="{6C86866A-39D3-45B8-B204-B4F980387CC7}" type="presParOf" srcId="{08114AE4-B017-413F-AA09-CE2FFB2B528D}" destId="{182B5E09-AF80-4F7C-A5D2-8D7A0B19B878}" srcOrd="2" destOrd="0" presId="urn:microsoft.com/office/officeart/2017/3/layout/HorizontalLabelsTimeline"/>
    <dgm:cxn modelId="{C617D2B8-E2A8-4604-A906-43E71934C42F}" type="presParOf" srcId="{08114AE4-B017-413F-AA09-CE2FFB2B528D}" destId="{FE689E39-B7BA-4D4C-A199-67E66E85B1B1}" srcOrd="3" destOrd="0" presId="urn:microsoft.com/office/officeart/2017/3/layout/HorizontalLabelsTimeline"/>
    <dgm:cxn modelId="{41468CCA-3076-4D1F-9457-3F6CF03BB3E4}" type="presParOf" srcId="{08114AE4-B017-413F-AA09-CE2FFB2B528D}" destId="{AFA48931-CE7D-4E6C-BED0-567FEB9E5AD7}" srcOrd="4" destOrd="0" presId="urn:microsoft.com/office/officeart/2017/3/layout/HorizontalLabelsTimeline"/>
    <dgm:cxn modelId="{80A3FAA2-3FE6-4AA9-8CCA-6E2D5949C5AE}" type="presParOf" srcId="{4C5F54B5-504F-4069-AF1D-9A370FBD268C}" destId="{89B587EC-389E-4645-A81E-ED7076FD11EA}" srcOrd="1" destOrd="0" presId="urn:microsoft.com/office/officeart/2017/3/layout/HorizontalLabelsTimeline"/>
    <dgm:cxn modelId="{5134067C-61A3-4715-88E6-F2A2EEEFC264}" type="presParOf" srcId="{4C5F54B5-504F-4069-AF1D-9A370FBD268C}" destId="{E690F380-29AC-4EB0-89BD-F927356D78DB}" srcOrd="2" destOrd="0" presId="urn:microsoft.com/office/officeart/2017/3/layout/HorizontalLabelsTimeline"/>
    <dgm:cxn modelId="{9CAD4879-956E-4CE8-AF16-8DC4C0885A9F}" type="presParOf" srcId="{E690F380-29AC-4EB0-89BD-F927356D78DB}" destId="{040B225E-73EB-416B-9D5A-F049F0DB6DFA}" srcOrd="0" destOrd="0" presId="urn:microsoft.com/office/officeart/2017/3/layout/HorizontalLabelsTimeline"/>
    <dgm:cxn modelId="{EBBB44B4-CF7A-43CD-B99F-D32DA5E4AD91}" type="presParOf" srcId="{E690F380-29AC-4EB0-89BD-F927356D78DB}" destId="{850CCD86-874D-4FF5-95FE-82FE1D546231}" srcOrd="1" destOrd="0" presId="urn:microsoft.com/office/officeart/2017/3/layout/HorizontalLabelsTimeline"/>
    <dgm:cxn modelId="{3AE0F5F6-F32E-4B38-BF1F-50489FB21EF9}" type="presParOf" srcId="{850CCD86-874D-4FF5-95FE-82FE1D546231}" destId="{80914FB7-2AA8-437B-8E99-E95F238ED5CE}" srcOrd="0" destOrd="0" presId="urn:microsoft.com/office/officeart/2017/3/layout/HorizontalLabelsTimeline"/>
    <dgm:cxn modelId="{DC0E5B97-8735-4623-8B76-E422F2ED1348}" type="presParOf" srcId="{850CCD86-874D-4FF5-95FE-82FE1D546231}" destId="{7E76690D-A2CA-4945-B3A2-FF5639A1C512}" srcOrd="1" destOrd="0" presId="urn:microsoft.com/office/officeart/2017/3/layout/HorizontalLabelsTimeline"/>
    <dgm:cxn modelId="{BB04350C-689F-4E03-9DCC-9DC89AA08331}" type="presParOf" srcId="{E690F380-29AC-4EB0-89BD-F927356D78DB}" destId="{B415770C-9104-46EE-8634-991EDDF34944}" srcOrd="2" destOrd="0" presId="urn:microsoft.com/office/officeart/2017/3/layout/HorizontalLabelsTimeline"/>
    <dgm:cxn modelId="{954FE39F-5173-4F8D-B41B-2A9170085E77}" type="presParOf" srcId="{E690F380-29AC-4EB0-89BD-F927356D78DB}" destId="{4FAE3759-B881-4736-98C0-CD55F59F70CB}" srcOrd="3" destOrd="0" presId="urn:microsoft.com/office/officeart/2017/3/layout/HorizontalLabelsTimeline"/>
    <dgm:cxn modelId="{BD2E8C7B-BC43-4B93-A42B-C58123B211D6}" type="presParOf" srcId="{E690F380-29AC-4EB0-89BD-F927356D78DB}" destId="{F3A16F17-A68F-4421-AB4D-3C6528C716C9}" srcOrd="4" destOrd="0" presId="urn:microsoft.com/office/officeart/2017/3/layout/HorizontalLabelsTimeline"/>
    <dgm:cxn modelId="{11C1EAAF-1DB8-4843-9EEF-E15419EE34EE}" type="presParOf" srcId="{4C5F54B5-504F-4069-AF1D-9A370FBD268C}" destId="{7312D63E-DD69-48B1-9B02-029C5EDD44F1}" srcOrd="3" destOrd="0" presId="urn:microsoft.com/office/officeart/2017/3/layout/HorizontalLabelsTimeline"/>
    <dgm:cxn modelId="{A1FE7484-369F-4A1C-A7C1-555188F52B2C}" type="presParOf" srcId="{4C5F54B5-504F-4069-AF1D-9A370FBD268C}" destId="{257BF87C-3309-43C8-995B-6B509AED6A87}" srcOrd="4" destOrd="0" presId="urn:microsoft.com/office/officeart/2017/3/layout/HorizontalLabelsTimeline"/>
    <dgm:cxn modelId="{9C433A67-2F0F-490F-9F72-1D573E1DFCFE}" type="presParOf" srcId="{257BF87C-3309-43C8-995B-6B509AED6A87}" destId="{A0931243-6DC6-44EE-9BF0-70B2965E8348}" srcOrd="0" destOrd="0" presId="urn:microsoft.com/office/officeart/2017/3/layout/HorizontalLabelsTimeline"/>
    <dgm:cxn modelId="{975A84B0-BC56-4CE6-A64E-ECA8A17183AD}" type="presParOf" srcId="{257BF87C-3309-43C8-995B-6B509AED6A87}" destId="{300236AA-BECB-40B0-9DB7-28832D76FB30}" srcOrd="1" destOrd="0" presId="urn:microsoft.com/office/officeart/2017/3/layout/HorizontalLabelsTimeline"/>
    <dgm:cxn modelId="{684B20CD-B314-4F60-B536-C2EA35A38FB6}" type="presParOf" srcId="{300236AA-BECB-40B0-9DB7-28832D76FB30}" destId="{210A02F3-236A-4E20-896A-4A82221B21E4}" srcOrd="0" destOrd="0" presId="urn:microsoft.com/office/officeart/2017/3/layout/HorizontalLabelsTimeline"/>
    <dgm:cxn modelId="{3D28EFB5-2565-410F-A541-8ED9EF34DC93}" type="presParOf" srcId="{300236AA-BECB-40B0-9DB7-28832D76FB30}" destId="{2EC568D3-BB6E-4E73-BC8F-BB7B80CB5D85}" srcOrd="1" destOrd="0" presId="urn:microsoft.com/office/officeart/2017/3/layout/HorizontalLabelsTimeline"/>
    <dgm:cxn modelId="{DA9B32AD-8BFD-4348-B3D2-2F2E4DDBCAF5}" type="presParOf" srcId="{257BF87C-3309-43C8-995B-6B509AED6A87}" destId="{567E321E-33CD-4F3B-8E34-2C336D00CC82}" srcOrd="2" destOrd="0" presId="urn:microsoft.com/office/officeart/2017/3/layout/HorizontalLabelsTimeline"/>
    <dgm:cxn modelId="{A99A864B-54AC-4163-BACC-6179CAF36B41}" type="presParOf" srcId="{257BF87C-3309-43C8-995B-6B509AED6A87}" destId="{A7099021-E378-472E-AD17-62EFC7095E4C}" srcOrd="3" destOrd="0" presId="urn:microsoft.com/office/officeart/2017/3/layout/HorizontalLabelsTimeline"/>
    <dgm:cxn modelId="{BDF909B8-05BA-42BF-B223-9CBD037A5E4E}" type="presParOf" srcId="{257BF87C-3309-43C8-995B-6B509AED6A87}" destId="{E9BA5CCA-820E-4F0C-85C1-0C82FC08D9B9}" srcOrd="4" destOrd="0" presId="urn:microsoft.com/office/officeart/2017/3/layout/HorizontalLabelsTimeline"/>
    <dgm:cxn modelId="{84DC3934-5890-412A-8F59-D0477C9E564E}" type="presParOf" srcId="{4C5F54B5-504F-4069-AF1D-9A370FBD268C}" destId="{86CC5140-A684-43A6-B301-C3803BE40BBD}" srcOrd="5" destOrd="0" presId="urn:microsoft.com/office/officeart/2017/3/layout/HorizontalLabelsTimeline"/>
    <dgm:cxn modelId="{89AFE1A6-383E-4CB5-8A96-3B8F374AEBE7}" type="presParOf" srcId="{4C5F54B5-504F-4069-AF1D-9A370FBD268C}" destId="{DB3A5E99-CF78-4331-93B9-BEF21A80848C}" srcOrd="6" destOrd="0" presId="urn:microsoft.com/office/officeart/2017/3/layout/HorizontalLabelsTimeline"/>
    <dgm:cxn modelId="{E8FFAE6C-59BD-49D3-9A6A-9E28E9B585A6}" type="presParOf" srcId="{DB3A5E99-CF78-4331-93B9-BEF21A80848C}" destId="{826D7239-7CE2-4DD2-99C1-50ECD3165C6E}" srcOrd="0" destOrd="0" presId="urn:microsoft.com/office/officeart/2017/3/layout/HorizontalLabelsTimeline"/>
    <dgm:cxn modelId="{E47B1972-4076-4A59-B758-A9D2AB29DE54}" type="presParOf" srcId="{DB3A5E99-CF78-4331-93B9-BEF21A80848C}" destId="{FF46245B-DFD2-40DC-87A3-07CB0284C354}" srcOrd="1" destOrd="0" presId="urn:microsoft.com/office/officeart/2017/3/layout/HorizontalLabelsTimeline"/>
    <dgm:cxn modelId="{86996D77-1F48-419F-9836-ADAEF84D0AF9}" type="presParOf" srcId="{FF46245B-DFD2-40DC-87A3-07CB0284C354}" destId="{017D9BCA-A4E9-4C59-AD83-582DACB77E0F}" srcOrd="0" destOrd="0" presId="urn:microsoft.com/office/officeart/2017/3/layout/HorizontalLabelsTimeline"/>
    <dgm:cxn modelId="{E468515A-C95A-4139-AC53-2B57F144468C}" type="presParOf" srcId="{FF46245B-DFD2-40DC-87A3-07CB0284C354}" destId="{B207EB4B-552A-4EA4-BD4A-8D3E078A6749}" srcOrd="1" destOrd="0" presId="urn:microsoft.com/office/officeart/2017/3/layout/HorizontalLabelsTimeline"/>
    <dgm:cxn modelId="{4024EFDE-37B7-4686-9FBF-3192FF4B0B1F}" type="presParOf" srcId="{DB3A5E99-CF78-4331-93B9-BEF21A80848C}" destId="{A33C19B1-39BB-4F69-BBCE-304F327523F1}" srcOrd="2" destOrd="0" presId="urn:microsoft.com/office/officeart/2017/3/layout/HorizontalLabelsTimeline"/>
    <dgm:cxn modelId="{7C81B607-7970-4018-A1B0-A54F61BB4970}" type="presParOf" srcId="{DB3A5E99-CF78-4331-93B9-BEF21A80848C}" destId="{366EAEC1-65BB-4C0E-A94F-B1D4A26E5B3B}" srcOrd="3" destOrd="0" presId="urn:microsoft.com/office/officeart/2017/3/layout/HorizontalLabelsTimeline"/>
    <dgm:cxn modelId="{FAF93FE9-26AB-495F-B3C4-5783AB055C83}" type="presParOf" srcId="{DB3A5E99-CF78-4331-93B9-BEF21A80848C}" destId="{9E23CD5F-D9CC-49C6-B13E-C9E65A1D30E9}" srcOrd="4" destOrd="0" presId="urn:microsoft.com/office/officeart/2017/3/layout/HorizontalLabelsTimeline"/>
    <dgm:cxn modelId="{D0207438-0773-4288-B53C-6AEB91897173}" type="presParOf" srcId="{4C5F54B5-504F-4069-AF1D-9A370FBD268C}" destId="{B6ADB49D-E3E6-4471-88DF-C5FE532104BE}" srcOrd="7" destOrd="0" presId="urn:microsoft.com/office/officeart/2017/3/layout/HorizontalLabelsTimeline"/>
    <dgm:cxn modelId="{7A344DB1-AEF0-47B2-81C0-6B0AF14DB123}" type="presParOf" srcId="{4C5F54B5-504F-4069-AF1D-9A370FBD268C}" destId="{D45E3A13-FFF4-4FE0-BE4C-5E4D1B988219}" srcOrd="8" destOrd="0" presId="urn:microsoft.com/office/officeart/2017/3/layout/HorizontalLabelsTimeline"/>
    <dgm:cxn modelId="{FD8324A9-FC1B-4F17-9BF8-4B181BA21915}" type="presParOf" srcId="{D45E3A13-FFF4-4FE0-BE4C-5E4D1B988219}" destId="{D28EE67C-660F-43A2-B024-7B88E81B6738}" srcOrd="0" destOrd="0" presId="urn:microsoft.com/office/officeart/2017/3/layout/HorizontalLabelsTimeline"/>
    <dgm:cxn modelId="{F6316825-567D-4451-B09F-D6A100AC2601}" type="presParOf" srcId="{D45E3A13-FFF4-4FE0-BE4C-5E4D1B988219}" destId="{2313CB2E-9934-449A-B260-BAA1124DD24F}" srcOrd="1" destOrd="0" presId="urn:microsoft.com/office/officeart/2017/3/layout/HorizontalLabelsTimeline"/>
    <dgm:cxn modelId="{E7972368-BA00-4C84-BFAE-4A194D6AA20D}" type="presParOf" srcId="{2313CB2E-9934-449A-B260-BAA1124DD24F}" destId="{2155FD73-EB51-45B1-9BDB-75234EDCB3B1}" srcOrd="0" destOrd="0" presId="urn:microsoft.com/office/officeart/2017/3/layout/HorizontalLabelsTimeline"/>
    <dgm:cxn modelId="{76E4FC11-11DC-4827-9BDE-DF4ED0DB81D7}" type="presParOf" srcId="{2313CB2E-9934-449A-B260-BAA1124DD24F}" destId="{C67ABEA2-8790-4A0D-967C-CD533FDEE10F}" srcOrd="1" destOrd="0" presId="urn:microsoft.com/office/officeart/2017/3/layout/HorizontalLabelsTimeline"/>
    <dgm:cxn modelId="{38579294-9DFC-499D-957D-E6C698CEF26B}" type="presParOf" srcId="{D45E3A13-FFF4-4FE0-BE4C-5E4D1B988219}" destId="{489FEA8C-D39F-48A9-9B19-3EA1891C1F18}" srcOrd="2" destOrd="0" presId="urn:microsoft.com/office/officeart/2017/3/layout/HorizontalLabelsTimeline"/>
    <dgm:cxn modelId="{6F293F23-75DC-454E-A195-2241E321DA63}" type="presParOf" srcId="{D45E3A13-FFF4-4FE0-BE4C-5E4D1B988219}" destId="{575BE2B1-A018-47E0-B113-FC347351681C}" srcOrd="3" destOrd="0" presId="urn:microsoft.com/office/officeart/2017/3/layout/HorizontalLabelsTimeline"/>
    <dgm:cxn modelId="{8199B0DE-C416-4DBE-B060-D1073951813E}" type="presParOf" srcId="{D45E3A13-FFF4-4FE0-BE4C-5E4D1B988219}" destId="{018D48C0-1DAB-4712-9E90-36FA74ADD175}"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87C92920-BC3D-4092-BD00-D646DA956DA6}">
      <dgm:prSet/>
      <dgm:spPr/>
      <dgm:t>
        <a:bodyPr/>
        <a:lstStyle/>
        <a:p>
          <a:pPr>
            <a:defRPr b="1"/>
          </a:pPr>
          <a:r>
            <a:rPr lang="en-US" dirty="0"/>
            <a:t>1977</a:t>
          </a:r>
        </a:p>
      </dgm:t>
    </dgm:pt>
    <dgm:pt modelId="{790D5C20-7E07-46E8-A45B-D39D93CAAA8C}" type="parTrans" cxnId="{3CE3A87D-DBD0-453F-8B05-ACE0EC85359F}">
      <dgm:prSet/>
      <dgm:spPr/>
      <dgm:t>
        <a:bodyPr/>
        <a:lstStyle/>
        <a:p>
          <a:endParaRPr lang="en-US"/>
        </a:p>
      </dgm:t>
    </dgm:pt>
    <dgm:pt modelId="{120ED2D1-9197-4BBC-9993-16E5E1B6EBB1}" type="sibTrans" cxnId="{3CE3A87D-DBD0-453F-8B05-ACE0EC85359F}">
      <dgm:prSet/>
      <dgm:spPr/>
      <dgm:t>
        <a:bodyPr/>
        <a:lstStyle/>
        <a:p>
          <a:endParaRPr lang="en-US"/>
        </a:p>
      </dgm:t>
    </dgm:pt>
    <dgm:pt modelId="{F39C8075-DA63-4C92-869C-3DA415529AE5}">
      <dgm:prSet/>
      <dgm:spPr/>
      <dgm:t>
        <a:bodyPr/>
        <a:lstStyle/>
        <a:p>
          <a:r>
            <a:rPr lang="en-US" dirty="0"/>
            <a:t>Uninsured Employers Fund (UEF) enacted</a:t>
          </a:r>
        </a:p>
      </dgm:t>
    </dgm:pt>
    <dgm:pt modelId="{5CC74D84-882C-47D2-9BF5-BCF816642526}" type="parTrans" cxnId="{877BC191-6147-4E20-811C-7081226532AD}">
      <dgm:prSet/>
      <dgm:spPr/>
      <dgm:t>
        <a:bodyPr/>
        <a:lstStyle/>
        <a:p>
          <a:endParaRPr lang="en-US"/>
        </a:p>
      </dgm:t>
    </dgm:pt>
    <dgm:pt modelId="{E9AF203E-B40F-4E5B-9011-1B9713146F54}" type="sibTrans" cxnId="{877BC191-6147-4E20-811C-7081226532AD}">
      <dgm:prSet/>
      <dgm:spPr/>
      <dgm:t>
        <a:bodyPr/>
        <a:lstStyle/>
        <a:p>
          <a:endParaRPr lang="en-US"/>
        </a:p>
      </dgm:t>
    </dgm:pt>
    <dgm:pt modelId="{AE9BF408-5D84-406F-A6BC-BFD2A0AC0B97}">
      <dgm:prSet/>
      <dgm:spPr/>
      <dgm:t>
        <a:bodyPr/>
        <a:lstStyle/>
        <a:p>
          <a:pPr>
            <a:defRPr b="1"/>
          </a:pPr>
          <a:r>
            <a:rPr lang="en-US" dirty="0"/>
            <a:t>1986</a:t>
          </a:r>
        </a:p>
      </dgm:t>
    </dgm:pt>
    <dgm:pt modelId="{8DE9140E-E541-45A5-8214-BC4C0AA3F739}" type="parTrans" cxnId="{0FB079E1-F76D-4EB4-ACAD-0F8F2575886B}">
      <dgm:prSet/>
      <dgm:spPr/>
      <dgm:t>
        <a:bodyPr/>
        <a:lstStyle/>
        <a:p>
          <a:endParaRPr lang="en-US"/>
        </a:p>
      </dgm:t>
    </dgm:pt>
    <dgm:pt modelId="{A2D4FEF0-E912-47BA-9A6E-65C35786030E}" type="sibTrans" cxnId="{0FB079E1-F76D-4EB4-ACAD-0F8F2575886B}">
      <dgm:prSet/>
      <dgm:spPr/>
      <dgm:t>
        <a:bodyPr/>
        <a:lstStyle/>
        <a:p>
          <a:endParaRPr lang="en-US"/>
        </a:p>
      </dgm:t>
    </dgm:pt>
    <dgm:pt modelId="{04C09685-BA1C-4CD9-92B0-1291E5208CF7}">
      <dgm:prSet/>
      <dgm:spPr/>
      <dgm:t>
        <a:bodyPr/>
        <a:lstStyle/>
        <a:p>
          <a:r>
            <a:rPr lang="en-US" dirty="0"/>
            <a:t>State Fund (IAB) Unfunded Liability Estimated at $200 Million</a:t>
          </a:r>
        </a:p>
      </dgm:t>
    </dgm:pt>
    <dgm:pt modelId="{966FEFE6-0529-4729-9E28-199516C365C5}" type="parTrans" cxnId="{638FC588-1B83-4274-B937-5E55BAC58F93}">
      <dgm:prSet/>
      <dgm:spPr/>
      <dgm:t>
        <a:bodyPr/>
        <a:lstStyle/>
        <a:p>
          <a:endParaRPr lang="en-US"/>
        </a:p>
      </dgm:t>
    </dgm:pt>
    <dgm:pt modelId="{FC712849-E881-43FE-9B7F-D280C8570834}" type="sibTrans" cxnId="{638FC588-1B83-4274-B937-5E55BAC58F93}">
      <dgm:prSet/>
      <dgm:spPr/>
      <dgm:t>
        <a:bodyPr/>
        <a:lstStyle/>
        <a:p>
          <a:endParaRPr lang="en-US"/>
        </a:p>
      </dgm:t>
    </dgm:pt>
    <dgm:pt modelId="{F511A4C1-6175-45DD-9DCD-6158B36C0282}">
      <dgm:prSet/>
      <dgm:spPr/>
      <dgm:t>
        <a:bodyPr/>
        <a:lstStyle/>
        <a:p>
          <a:pPr>
            <a:defRPr b="1"/>
          </a:pPr>
          <a:r>
            <a:rPr lang="en-US" dirty="0"/>
            <a:t>1981</a:t>
          </a:r>
        </a:p>
      </dgm:t>
    </dgm:pt>
    <dgm:pt modelId="{4F62A44E-6D7D-4F6F-8C78-66A8226CD827}" type="parTrans" cxnId="{119781F0-7178-45D3-B7B8-268A79275CEF}">
      <dgm:prSet/>
      <dgm:spPr/>
      <dgm:t>
        <a:bodyPr/>
        <a:lstStyle/>
        <a:p>
          <a:endParaRPr lang="en-US"/>
        </a:p>
      </dgm:t>
    </dgm:pt>
    <dgm:pt modelId="{A51381B7-AB3E-41BF-9762-7A977F3B4D04}" type="sibTrans" cxnId="{119781F0-7178-45D3-B7B8-268A79275CEF}">
      <dgm:prSet/>
      <dgm:spPr/>
      <dgm:t>
        <a:bodyPr/>
        <a:lstStyle/>
        <a:p>
          <a:endParaRPr lang="en-US"/>
        </a:p>
      </dgm:t>
    </dgm:pt>
    <dgm:pt modelId="{378CA251-5B46-4164-8517-A75AE49888E9}">
      <dgm:prSet/>
      <dgm:spPr/>
      <dgm:t>
        <a:bodyPr/>
        <a:lstStyle/>
        <a:p>
          <a:pPr>
            <a:defRPr b="1"/>
          </a:pPr>
          <a:r>
            <a:rPr lang="en-US" dirty="0"/>
            <a:t>1986/87</a:t>
          </a:r>
        </a:p>
      </dgm:t>
    </dgm:pt>
    <dgm:pt modelId="{E06CA38B-D8A9-4CC0-82FC-75F4E4BB9BD0}" type="parTrans" cxnId="{F01DDD8B-4E9D-41C1-BEBE-2B9B9E7D8CEC}">
      <dgm:prSet/>
      <dgm:spPr/>
      <dgm:t>
        <a:bodyPr/>
        <a:lstStyle/>
        <a:p>
          <a:endParaRPr lang="en-US"/>
        </a:p>
      </dgm:t>
    </dgm:pt>
    <dgm:pt modelId="{7BC121DF-B074-49E5-A8AF-92EE014A544A}" type="sibTrans" cxnId="{F01DDD8B-4E9D-41C1-BEBE-2B9B9E7D8CEC}">
      <dgm:prSet/>
      <dgm:spPr/>
      <dgm:t>
        <a:bodyPr/>
        <a:lstStyle/>
        <a:p>
          <a:endParaRPr lang="en-US"/>
        </a:p>
      </dgm:t>
    </dgm:pt>
    <dgm:pt modelId="{56CEE447-98A9-412B-BF2D-6395D6440CEB}">
      <dgm:prSet/>
      <dgm:spPr/>
      <dgm:t>
        <a:bodyPr/>
        <a:lstStyle/>
        <a:p>
          <a:r>
            <a:rPr lang="en-US" dirty="0"/>
            <a:t>First Workers’ Compensation Advisory Board appointed</a:t>
          </a:r>
        </a:p>
      </dgm:t>
    </dgm:pt>
    <dgm:pt modelId="{EADF8FC2-C52D-430C-8B59-EB22D3BDDBB7}" type="parTrans" cxnId="{CBF1FA5A-6798-4615-A944-E1E90ECA313E}">
      <dgm:prSet/>
      <dgm:spPr/>
      <dgm:t>
        <a:bodyPr/>
        <a:lstStyle/>
        <a:p>
          <a:endParaRPr lang="en-US"/>
        </a:p>
      </dgm:t>
    </dgm:pt>
    <dgm:pt modelId="{AEBE3598-3130-4D87-9442-E484171783B8}" type="sibTrans" cxnId="{CBF1FA5A-6798-4615-A944-E1E90ECA313E}">
      <dgm:prSet/>
      <dgm:spPr/>
      <dgm:t>
        <a:bodyPr/>
        <a:lstStyle/>
        <a:p>
          <a:endParaRPr lang="en-US"/>
        </a:p>
      </dgm:t>
    </dgm:pt>
    <dgm:pt modelId="{2CB8D856-A193-4477-8B7C-33C2488A54B5}">
      <dgm:prSet/>
      <dgm:spPr/>
      <dgm:t>
        <a:bodyPr/>
        <a:lstStyle/>
        <a:p>
          <a:pPr>
            <a:defRPr b="1"/>
          </a:pPr>
          <a:r>
            <a:rPr lang="en-US" dirty="0"/>
            <a:t>1987</a:t>
          </a:r>
        </a:p>
      </dgm:t>
    </dgm:pt>
    <dgm:pt modelId="{F1725B3A-053E-4F85-8E97-C3D49E5C0C4A}" type="parTrans" cxnId="{F6AFD864-FDBB-4536-A4F6-4D7FC6B4A203}">
      <dgm:prSet/>
      <dgm:spPr/>
      <dgm:t>
        <a:bodyPr/>
        <a:lstStyle/>
        <a:p>
          <a:endParaRPr lang="en-US"/>
        </a:p>
      </dgm:t>
    </dgm:pt>
    <dgm:pt modelId="{8C868A9D-B5D6-4D39-AF7E-D17F948311CB}" type="sibTrans" cxnId="{F6AFD864-FDBB-4536-A4F6-4D7FC6B4A203}">
      <dgm:prSet/>
      <dgm:spPr/>
      <dgm:t>
        <a:bodyPr/>
        <a:lstStyle/>
        <a:p>
          <a:endParaRPr lang="en-US"/>
        </a:p>
      </dgm:t>
    </dgm:pt>
    <dgm:pt modelId="{E03C881A-E7D8-45F7-B2EA-16F4D02E719B}">
      <dgm:prSet/>
      <dgm:spPr/>
      <dgm:t>
        <a:bodyPr/>
        <a:lstStyle/>
        <a:p>
          <a:r>
            <a:rPr lang="en-US" dirty="0"/>
            <a:t>Specific Injury Compensation removed</a:t>
          </a:r>
        </a:p>
      </dgm:t>
    </dgm:pt>
    <dgm:pt modelId="{D10D28FD-2889-4878-AE4A-3A7C968D1EA7}" type="parTrans" cxnId="{29AA01FB-EDCF-44CD-A8E3-5A487FA42965}">
      <dgm:prSet/>
      <dgm:spPr/>
      <dgm:t>
        <a:bodyPr/>
        <a:lstStyle/>
        <a:p>
          <a:endParaRPr lang="en-US"/>
        </a:p>
      </dgm:t>
    </dgm:pt>
    <dgm:pt modelId="{0CF420EC-7892-4C5C-AEFC-967305093806}" type="sibTrans" cxnId="{29AA01FB-EDCF-44CD-A8E3-5A487FA42965}">
      <dgm:prSet/>
      <dgm:spPr/>
      <dgm:t>
        <a:bodyPr/>
        <a:lstStyle/>
        <a:p>
          <a:endParaRPr lang="en-US"/>
        </a:p>
      </dgm:t>
    </dgm:pt>
    <dgm:pt modelId="{C97388A8-E72F-4E45-883B-719540444A25}">
      <dgm:prSet/>
      <dgm:spPr/>
      <dgm:t>
        <a:bodyPr/>
        <a:lstStyle/>
        <a:p>
          <a:r>
            <a:rPr lang="en-US" dirty="0"/>
            <a:t>Mediation For Benefits Disputes</a:t>
          </a:r>
        </a:p>
      </dgm:t>
    </dgm:pt>
    <dgm:pt modelId="{12CB9489-D91F-49A7-BE55-E137A5026759}" type="parTrans" cxnId="{9ED7E3AD-808A-434C-B463-58C0BC64435E}">
      <dgm:prSet/>
      <dgm:spPr/>
      <dgm:t>
        <a:bodyPr/>
        <a:lstStyle/>
        <a:p>
          <a:endParaRPr lang="en-US"/>
        </a:p>
      </dgm:t>
    </dgm:pt>
    <dgm:pt modelId="{35DB4869-7E3B-4860-ACC3-F5297B15245C}" type="sibTrans" cxnId="{9ED7E3AD-808A-434C-B463-58C0BC64435E}">
      <dgm:prSet/>
      <dgm:spPr/>
      <dgm:t>
        <a:bodyPr/>
        <a:lstStyle/>
        <a:p>
          <a:endParaRPr lang="en-US"/>
        </a:p>
      </dgm:t>
    </dgm:pt>
    <dgm:pt modelId="{61EE081B-F053-429C-90F9-E1CFB060CDB2}">
      <dgm:prSet/>
      <dgm:spPr/>
      <dgm:t>
        <a:bodyPr/>
        <a:lstStyle/>
        <a:p>
          <a:pPr>
            <a:defRPr b="1"/>
          </a:pPr>
          <a:r>
            <a:rPr lang="en-US" dirty="0"/>
            <a:t>1987</a:t>
          </a:r>
        </a:p>
      </dgm:t>
    </dgm:pt>
    <dgm:pt modelId="{E24C71CE-D6A2-47A8-918C-564C9E2B4909}" type="parTrans" cxnId="{4A503660-7ACD-4532-85CE-A888144DE950}">
      <dgm:prSet/>
      <dgm:spPr/>
      <dgm:t>
        <a:bodyPr/>
        <a:lstStyle/>
        <a:p>
          <a:endParaRPr lang="en-US"/>
        </a:p>
      </dgm:t>
    </dgm:pt>
    <dgm:pt modelId="{588A0BE5-C879-4714-9FA5-116AD4701189}" type="sibTrans" cxnId="{4A503660-7ACD-4532-85CE-A888144DE950}">
      <dgm:prSet/>
      <dgm:spPr/>
      <dgm:t>
        <a:bodyPr/>
        <a:lstStyle/>
        <a:p>
          <a:endParaRPr lang="en-US"/>
        </a:p>
      </dgm:t>
    </dgm:pt>
    <dgm:pt modelId="{866C9666-9C8F-4C38-82A1-5E4DC018C94A}">
      <dgm:prSet/>
      <dgm:spPr/>
      <dgm:t>
        <a:bodyPr/>
        <a:lstStyle/>
        <a:p>
          <a:r>
            <a:rPr lang="en-US" dirty="0"/>
            <a:t>Liberal Construction Repealed </a:t>
          </a:r>
        </a:p>
      </dgm:t>
    </dgm:pt>
    <dgm:pt modelId="{D22BD2CF-B292-4AC1-A63D-327315F26760}" type="parTrans" cxnId="{3D80B9A5-854B-41F4-9FE5-CBC83EA0824C}">
      <dgm:prSet/>
      <dgm:spPr/>
      <dgm:t>
        <a:bodyPr/>
        <a:lstStyle/>
        <a:p>
          <a:endParaRPr lang="en-US"/>
        </a:p>
      </dgm:t>
    </dgm:pt>
    <dgm:pt modelId="{7485ED4E-52DB-4DB8-AF92-BB20E7862D8D}" type="sibTrans" cxnId="{3D80B9A5-854B-41F4-9FE5-CBC83EA0824C}">
      <dgm:prSet/>
      <dgm:spPr/>
      <dgm:t>
        <a:bodyPr/>
        <a:lstStyle/>
        <a:p>
          <a:endParaRPr lang="en-US"/>
        </a:p>
      </dgm:t>
    </dgm:pt>
    <dgm:pt modelId="{FB0D6D82-2AA6-4160-9A4A-4C118A44FDEE}">
      <dgm:prSet/>
      <dgm:spPr/>
      <dgm:t>
        <a:bodyPr/>
        <a:lstStyle/>
        <a:p>
          <a:r>
            <a:rPr lang="en-US" dirty="0"/>
            <a:t>Terminations of Benefits at Retirement </a:t>
          </a:r>
        </a:p>
      </dgm:t>
    </dgm:pt>
    <dgm:pt modelId="{48F76698-2F10-4F58-B8CB-0EAA3EBDBB5A}" type="parTrans" cxnId="{CB263040-16E2-414A-9E0B-A5B4D0CF5133}">
      <dgm:prSet/>
      <dgm:spPr/>
    </dgm:pt>
    <dgm:pt modelId="{80009B8F-76B4-497E-B22E-DDB007DE0A8D}" type="sibTrans" cxnId="{CB263040-16E2-414A-9E0B-A5B4D0CF5133}">
      <dgm:prSet/>
      <dgm:spPr/>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5"/>
          </a:solidFill>
        </a:ln>
      </dgm:spPr>
    </dgm:pt>
    <dgm:pt modelId="{4C5F54B5-504F-4069-AF1D-9A370FBD268C}" type="pres">
      <dgm:prSet presAssocID="{FF3CD410-5E2E-4080-A893-907D31D22CB3}" presName="nodes" presStyleCnt="0">
        <dgm:presLayoutVars>
          <dgm:chMax/>
          <dgm:chPref/>
          <dgm:animLvl val="lvl"/>
        </dgm:presLayoutVars>
      </dgm:prSet>
      <dgm:spPr/>
    </dgm:pt>
    <dgm:pt modelId="{BAC38918-2EF9-4A55-8FE6-529059B8E4C4}" type="pres">
      <dgm:prSet presAssocID="{87C92920-BC3D-4092-BD00-D646DA956DA6}" presName="composite" presStyleCnt="0"/>
      <dgm:spPr/>
    </dgm:pt>
    <dgm:pt modelId="{2520D0FF-054E-4E5E-B518-A83E8932E380}" type="pres">
      <dgm:prSet presAssocID="{87C92920-BC3D-4092-BD00-D646DA956DA6}" presName="L1TextContainer" presStyleLbl="alignNode1" presStyleIdx="0" presStyleCnt="6">
        <dgm:presLayoutVars>
          <dgm:chMax val="1"/>
          <dgm:chPref val="1"/>
          <dgm:bulletEnabled val="1"/>
        </dgm:presLayoutVars>
      </dgm:prSet>
      <dgm:spPr/>
    </dgm:pt>
    <dgm:pt modelId="{F95E02F3-68BE-4B62-8326-914211AC64A0}" type="pres">
      <dgm:prSet presAssocID="{87C92920-BC3D-4092-BD00-D646DA956DA6}" presName="L2TextContainerWrapper" presStyleCnt="0">
        <dgm:presLayoutVars>
          <dgm:bulletEnabled val="1"/>
        </dgm:presLayoutVars>
      </dgm:prSet>
      <dgm:spPr/>
    </dgm:pt>
    <dgm:pt modelId="{AD0C1203-9CBF-4880-B0DF-3BAA9A025B62}" type="pres">
      <dgm:prSet presAssocID="{87C92920-BC3D-4092-BD00-D646DA956DA6}" presName="L2TextContainer" presStyleLbl="bgAccFollowNode1" presStyleIdx="0" presStyleCnt="6"/>
      <dgm:spPr/>
    </dgm:pt>
    <dgm:pt modelId="{1FC338BE-0DA5-496F-8674-08276195747F}" type="pres">
      <dgm:prSet presAssocID="{87C92920-BC3D-4092-BD00-D646DA956DA6}" presName="FlexibleEmptyPlaceHolder" presStyleCnt="0"/>
      <dgm:spPr/>
    </dgm:pt>
    <dgm:pt modelId="{934770C6-833C-49F3-9F50-74E42B4F34D6}" type="pres">
      <dgm:prSet presAssocID="{87C92920-BC3D-4092-BD00-D646DA956DA6}" presName="ConnectLine" presStyleLbl="sibTrans1D1" presStyleIdx="0" presStyleCnt="6"/>
      <dgm:spPr/>
    </dgm:pt>
    <dgm:pt modelId="{29EBC646-8C4B-476C-AA01-720F24CE7736}" type="pres">
      <dgm:prSet presAssocID="{87C92920-BC3D-4092-BD00-D646DA956DA6}" presName="ConnectorPoint" presStyleLbl="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EDE10810-C5F6-42B1-A559-534AB92983BC}" type="pres">
      <dgm:prSet presAssocID="{87C92920-BC3D-4092-BD00-D646DA956DA6}" presName="EmptyPlaceHolder" presStyleCnt="0"/>
      <dgm:spPr/>
    </dgm:pt>
    <dgm:pt modelId="{27480808-CC63-4943-8775-D46A01053057}" type="pres">
      <dgm:prSet presAssocID="{120ED2D1-9197-4BBC-9993-16E5E1B6EBB1}" presName="spaceBetweenRectangles" presStyleCnt="0"/>
      <dgm:spPr/>
    </dgm:pt>
    <dgm:pt modelId="{B662C452-E9DF-43CA-9D70-3E81CBC04BEA}" type="pres">
      <dgm:prSet presAssocID="{AE9BF408-5D84-406F-A6BC-BFD2A0AC0B97}" presName="composite" presStyleCnt="0"/>
      <dgm:spPr/>
    </dgm:pt>
    <dgm:pt modelId="{33D28F05-4CCB-4D4F-9F7C-AD227B9DF5EA}" type="pres">
      <dgm:prSet presAssocID="{AE9BF408-5D84-406F-A6BC-BFD2A0AC0B97}" presName="L1TextContainer" presStyleLbl="alignNode1" presStyleIdx="1" presStyleCnt="6">
        <dgm:presLayoutVars>
          <dgm:chMax val="1"/>
          <dgm:chPref val="1"/>
          <dgm:bulletEnabled val="1"/>
        </dgm:presLayoutVars>
      </dgm:prSet>
      <dgm:spPr/>
    </dgm:pt>
    <dgm:pt modelId="{E47FCF9F-55FC-4442-9875-D09018D83076}" type="pres">
      <dgm:prSet presAssocID="{AE9BF408-5D84-406F-A6BC-BFD2A0AC0B97}" presName="L2TextContainerWrapper" presStyleCnt="0">
        <dgm:presLayoutVars>
          <dgm:bulletEnabled val="1"/>
        </dgm:presLayoutVars>
      </dgm:prSet>
      <dgm:spPr/>
    </dgm:pt>
    <dgm:pt modelId="{10AC945A-F0F6-40C0-A261-203D1BCC9CBF}" type="pres">
      <dgm:prSet presAssocID="{AE9BF408-5D84-406F-A6BC-BFD2A0AC0B97}" presName="L2TextContainer" presStyleLbl="bgAccFollowNode1" presStyleIdx="1" presStyleCnt="6"/>
      <dgm:spPr/>
    </dgm:pt>
    <dgm:pt modelId="{41AB3977-2057-4A03-BA0B-818CFB7A6283}" type="pres">
      <dgm:prSet presAssocID="{AE9BF408-5D84-406F-A6BC-BFD2A0AC0B97}" presName="FlexibleEmptyPlaceHolder" presStyleCnt="0"/>
      <dgm:spPr/>
    </dgm:pt>
    <dgm:pt modelId="{2BA92F11-1174-4FED-836C-A7795DCCFF0B}" type="pres">
      <dgm:prSet presAssocID="{AE9BF408-5D84-406F-A6BC-BFD2A0AC0B97}" presName="ConnectLine" presStyleLbl="sibTrans1D1" presStyleIdx="1" presStyleCnt="6"/>
      <dgm:spPr/>
    </dgm:pt>
    <dgm:pt modelId="{E74F4FDE-14B3-4BF4-8138-35FF90B8CB4A}" type="pres">
      <dgm:prSet presAssocID="{AE9BF408-5D84-406F-A6BC-BFD2A0AC0B97}" presName="ConnectorPoint" presStyleLbl="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B62E5D56-8D18-4AB1-ABE1-97511BCF4BB9}" type="pres">
      <dgm:prSet presAssocID="{AE9BF408-5D84-406F-A6BC-BFD2A0AC0B97}" presName="EmptyPlaceHolder" presStyleCnt="0"/>
      <dgm:spPr/>
    </dgm:pt>
    <dgm:pt modelId="{4DF03BAA-AE36-4B08-BAC2-03FD2508AA8F}" type="pres">
      <dgm:prSet presAssocID="{A2D4FEF0-E912-47BA-9A6E-65C35786030E}" presName="spaceBetweenRectangles" presStyleCnt="0"/>
      <dgm:spPr/>
    </dgm:pt>
    <dgm:pt modelId="{E418B3CD-57A4-4375-8370-894BD56E3488}" type="pres">
      <dgm:prSet presAssocID="{F511A4C1-6175-45DD-9DCD-6158B36C0282}" presName="composite" presStyleCnt="0"/>
      <dgm:spPr/>
    </dgm:pt>
    <dgm:pt modelId="{4A78D021-AF8B-4789-9BE9-67B24527D2B7}" type="pres">
      <dgm:prSet presAssocID="{F511A4C1-6175-45DD-9DCD-6158B36C0282}" presName="L1TextContainer" presStyleLbl="alignNode1" presStyleIdx="2" presStyleCnt="6">
        <dgm:presLayoutVars>
          <dgm:chMax val="1"/>
          <dgm:chPref val="1"/>
          <dgm:bulletEnabled val="1"/>
        </dgm:presLayoutVars>
      </dgm:prSet>
      <dgm:spPr/>
    </dgm:pt>
    <dgm:pt modelId="{6D520E87-8CC3-4D26-AB1C-226A0CED0C15}" type="pres">
      <dgm:prSet presAssocID="{F511A4C1-6175-45DD-9DCD-6158B36C0282}" presName="L2TextContainerWrapper" presStyleCnt="0">
        <dgm:presLayoutVars>
          <dgm:bulletEnabled val="1"/>
        </dgm:presLayoutVars>
      </dgm:prSet>
      <dgm:spPr/>
    </dgm:pt>
    <dgm:pt modelId="{B49CCD86-AE5B-424E-B465-C4D523645E07}" type="pres">
      <dgm:prSet presAssocID="{F511A4C1-6175-45DD-9DCD-6158B36C0282}" presName="L2TextContainer" presStyleLbl="bgAccFollowNode1" presStyleIdx="2" presStyleCnt="6"/>
      <dgm:spPr/>
    </dgm:pt>
    <dgm:pt modelId="{F1FDD805-A95D-4720-9C6D-3930F14691B9}" type="pres">
      <dgm:prSet presAssocID="{F511A4C1-6175-45DD-9DCD-6158B36C0282}" presName="FlexibleEmptyPlaceHolder" presStyleCnt="0"/>
      <dgm:spPr/>
    </dgm:pt>
    <dgm:pt modelId="{AC69B241-7EFD-4D01-A895-117BB85532A5}" type="pres">
      <dgm:prSet presAssocID="{F511A4C1-6175-45DD-9DCD-6158B36C0282}" presName="ConnectLine" presStyleLbl="sibTrans1D1" presStyleIdx="2" presStyleCnt="6"/>
      <dgm:spPr/>
    </dgm:pt>
    <dgm:pt modelId="{857DAFE1-5D3A-43D2-AB4E-466F6AAB7895}" type="pres">
      <dgm:prSet presAssocID="{F511A4C1-6175-45DD-9DCD-6158B36C0282}" presName="ConnectorPoint" presStyleLbl="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774C460-2B87-4EA7-A81A-649CF34A6049}" type="pres">
      <dgm:prSet presAssocID="{F511A4C1-6175-45DD-9DCD-6158B36C0282}" presName="EmptyPlaceHolder" presStyleCnt="0"/>
      <dgm:spPr/>
    </dgm:pt>
    <dgm:pt modelId="{DD2182DE-1173-4C79-A75C-8297E6E30B32}" type="pres">
      <dgm:prSet presAssocID="{A51381B7-AB3E-41BF-9762-7A977F3B4D04}" presName="spaceBetweenRectangles" presStyleCnt="0"/>
      <dgm:spPr/>
    </dgm:pt>
    <dgm:pt modelId="{927F2878-7308-4A13-97B8-41647003E328}" type="pres">
      <dgm:prSet presAssocID="{378CA251-5B46-4164-8517-A75AE49888E9}" presName="composite" presStyleCnt="0"/>
      <dgm:spPr/>
    </dgm:pt>
    <dgm:pt modelId="{3D5D9211-56CA-404E-85AB-7C645819E913}" type="pres">
      <dgm:prSet presAssocID="{378CA251-5B46-4164-8517-A75AE49888E9}" presName="L1TextContainer" presStyleLbl="alignNode1" presStyleIdx="3" presStyleCnt="6">
        <dgm:presLayoutVars>
          <dgm:chMax val="1"/>
          <dgm:chPref val="1"/>
          <dgm:bulletEnabled val="1"/>
        </dgm:presLayoutVars>
      </dgm:prSet>
      <dgm:spPr/>
    </dgm:pt>
    <dgm:pt modelId="{095E9638-C59C-49D4-945F-35D6B3974E32}" type="pres">
      <dgm:prSet presAssocID="{378CA251-5B46-4164-8517-A75AE49888E9}" presName="L2TextContainerWrapper" presStyleCnt="0">
        <dgm:presLayoutVars>
          <dgm:bulletEnabled val="1"/>
        </dgm:presLayoutVars>
      </dgm:prSet>
      <dgm:spPr/>
    </dgm:pt>
    <dgm:pt modelId="{EA0C3C2F-ED44-47F9-8134-054B0C60663A}" type="pres">
      <dgm:prSet presAssocID="{378CA251-5B46-4164-8517-A75AE49888E9}" presName="L2TextContainer" presStyleLbl="bgAccFollowNode1" presStyleIdx="3" presStyleCnt="6"/>
      <dgm:spPr/>
    </dgm:pt>
    <dgm:pt modelId="{1E830AD1-43DF-48F7-A848-1F5AF60F81AC}" type="pres">
      <dgm:prSet presAssocID="{378CA251-5B46-4164-8517-A75AE49888E9}" presName="FlexibleEmptyPlaceHolder" presStyleCnt="0"/>
      <dgm:spPr/>
    </dgm:pt>
    <dgm:pt modelId="{67F95BD5-59C1-4943-9E9A-2F19A79A7151}" type="pres">
      <dgm:prSet presAssocID="{378CA251-5B46-4164-8517-A75AE49888E9}" presName="ConnectLine" presStyleLbl="sibTrans1D1" presStyleIdx="3" presStyleCnt="6"/>
      <dgm:spPr/>
    </dgm:pt>
    <dgm:pt modelId="{9C7C5EF7-D78C-4571-A658-43A5C48532E3}" type="pres">
      <dgm:prSet presAssocID="{378CA251-5B46-4164-8517-A75AE49888E9}" presName="ConnectorPoint" presStyleLbl="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AEC1CFB6-9CCF-4CB7-A945-9FBB849E8F2F}" type="pres">
      <dgm:prSet presAssocID="{378CA251-5B46-4164-8517-A75AE49888E9}" presName="EmptyPlaceHolder" presStyleCnt="0"/>
      <dgm:spPr/>
    </dgm:pt>
    <dgm:pt modelId="{ABD76103-2819-4E8E-9C7D-B04B5BF39F13}" type="pres">
      <dgm:prSet presAssocID="{7BC121DF-B074-49E5-A8AF-92EE014A544A}" presName="spaceBetweenRectangles" presStyleCnt="0"/>
      <dgm:spPr/>
    </dgm:pt>
    <dgm:pt modelId="{0AA08FD4-236F-4892-A2CD-75B0FC10A491}" type="pres">
      <dgm:prSet presAssocID="{2CB8D856-A193-4477-8B7C-33C2488A54B5}" presName="composite" presStyleCnt="0"/>
      <dgm:spPr/>
    </dgm:pt>
    <dgm:pt modelId="{A10ADE9D-CC9C-4D9A-B700-60CB4975ABED}" type="pres">
      <dgm:prSet presAssocID="{2CB8D856-A193-4477-8B7C-33C2488A54B5}" presName="L1TextContainer" presStyleLbl="alignNode1" presStyleIdx="4" presStyleCnt="6">
        <dgm:presLayoutVars>
          <dgm:chMax val="1"/>
          <dgm:chPref val="1"/>
          <dgm:bulletEnabled val="1"/>
        </dgm:presLayoutVars>
      </dgm:prSet>
      <dgm:spPr/>
    </dgm:pt>
    <dgm:pt modelId="{67570639-3E6F-43F6-AF3A-ED09183FC4B6}" type="pres">
      <dgm:prSet presAssocID="{2CB8D856-A193-4477-8B7C-33C2488A54B5}" presName="L2TextContainerWrapper" presStyleCnt="0">
        <dgm:presLayoutVars>
          <dgm:bulletEnabled val="1"/>
        </dgm:presLayoutVars>
      </dgm:prSet>
      <dgm:spPr/>
    </dgm:pt>
    <dgm:pt modelId="{041B53F5-C62F-4F0B-8A91-A35AE30DA611}" type="pres">
      <dgm:prSet presAssocID="{2CB8D856-A193-4477-8B7C-33C2488A54B5}" presName="L2TextContainer" presStyleLbl="bgAccFollowNode1" presStyleIdx="4" presStyleCnt="6"/>
      <dgm:spPr/>
    </dgm:pt>
    <dgm:pt modelId="{4DBFD932-CD22-4912-A263-59998F5E84E8}" type="pres">
      <dgm:prSet presAssocID="{2CB8D856-A193-4477-8B7C-33C2488A54B5}" presName="FlexibleEmptyPlaceHolder" presStyleCnt="0"/>
      <dgm:spPr/>
    </dgm:pt>
    <dgm:pt modelId="{5CBECAAE-B98B-440D-8830-C6CA7B7A4B03}" type="pres">
      <dgm:prSet presAssocID="{2CB8D856-A193-4477-8B7C-33C2488A54B5}" presName="ConnectLine" presStyleLbl="sibTrans1D1" presStyleIdx="4" presStyleCnt="6"/>
      <dgm:spPr/>
    </dgm:pt>
    <dgm:pt modelId="{756EFA81-5CAB-433E-BF58-C1874C2A82B0}" type="pres">
      <dgm:prSet presAssocID="{2CB8D856-A193-4477-8B7C-33C2488A54B5}" presName="ConnectorPoint" presStyleLbl="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650A523E-1503-47AA-98BD-6A3C2EA59980}" type="pres">
      <dgm:prSet presAssocID="{2CB8D856-A193-4477-8B7C-33C2488A54B5}" presName="EmptyPlaceHolder" presStyleCnt="0"/>
      <dgm:spPr/>
    </dgm:pt>
    <dgm:pt modelId="{802293C7-CCD3-42C6-908A-8A3CD4ED2719}" type="pres">
      <dgm:prSet presAssocID="{8C868A9D-B5D6-4D39-AF7E-D17F948311CB}" presName="spaceBetweenRectangles" presStyleCnt="0"/>
      <dgm:spPr/>
    </dgm:pt>
    <dgm:pt modelId="{2C7477EF-176C-48FC-97C7-F88C847BD267}" type="pres">
      <dgm:prSet presAssocID="{61EE081B-F053-429C-90F9-E1CFB060CDB2}" presName="composite" presStyleCnt="0"/>
      <dgm:spPr/>
    </dgm:pt>
    <dgm:pt modelId="{D8F518C2-FB36-4D35-B018-02E2A7980650}" type="pres">
      <dgm:prSet presAssocID="{61EE081B-F053-429C-90F9-E1CFB060CDB2}" presName="L1TextContainer" presStyleLbl="alignNode1" presStyleIdx="5" presStyleCnt="6">
        <dgm:presLayoutVars>
          <dgm:chMax val="1"/>
          <dgm:chPref val="1"/>
          <dgm:bulletEnabled val="1"/>
        </dgm:presLayoutVars>
      </dgm:prSet>
      <dgm:spPr/>
    </dgm:pt>
    <dgm:pt modelId="{84875BF3-16B1-4E21-930A-B4DE37C2ABF3}" type="pres">
      <dgm:prSet presAssocID="{61EE081B-F053-429C-90F9-E1CFB060CDB2}" presName="L2TextContainerWrapper" presStyleCnt="0">
        <dgm:presLayoutVars>
          <dgm:bulletEnabled val="1"/>
        </dgm:presLayoutVars>
      </dgm:prSet>
      <dgm:spPr/>
    </dgm:pt>
    <dgm:pt modelId="{402538C3-EE63-4208-9CAB-114914064A77}" type="pres">
      <dgm:prSet presAssocID="{61EE081B-F053-429C-90F9-E1CFB060CDB2}" presName="L2TextContainer" presStyleLbl="bgAccFollowNode1" presStyleIdx="5" presStyleCnt="6"/>
      <dgm:spPr/>
    </dgm:pt>
    <dgm:pt modelId="{88FB52FD-9E13-4913-8E7C-2B2464A1901E}" type="pres">
      <dgm:prSet presAssocID="{61EE081B-F053-429C-90F9-E1CFB060CDB2}" presName="FlexibleEmptyPlaceHolder" presStyleCnt="0"/>
      <dgm:spPr/>
    </dgm:pt>
    <dgm:pt modelId="{C63E3FD9-F654-46A2-B967-1C57931B6AC0}" type="pres">
      <dgm:prSet presAssocID="{61EE081B-F053-429C-90F9-E1CFB060CDB2}" presName="ConnectLine" presStyleLbl="sibTrans1D1" presStyleIdx="5" presStyleCnt="6"/>
      <dgm:spPr/>
    </dgm:pt>
    <dgm:pt modelId="{0090B1BE-3929-4BD0-80A2-7151C5B667A1}" type="pres">
      <dgm:prSet presAssocID="{61EE081B-F053-429C-90F9-E1CFB060CDB2}" presName="ConnectorPoint" presStyleLbl="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3A56B6A-06DF-4639-9FEB-A29B14A31EB2}" type="pres">
      <dgm:prSet presAssocID="{61EE081B-F053-429C-90F9-E1CFB060CDB2}" presName="EmptyPlaceHolder" presStyleCnt="0"/>
      <dgm:spPr/>
    </dgm:pt>
  </dgm:ptLst>
  <dgm:cxnLst>
    <dgm:cxn modelId="{CB263040-16E2-414A-9E0B-A5B4D0CF5133}" srcId="{F511A4C1-6175-45DD-9DCD-6158B36C0282}" destId="{FB0D6D82-2AA6-4160-9A4A-4C118A44FDEE}" srcOrd="0" destOrd="0" parTransId="{48F76698-2F10-4F58-B8CB-0EAA3EBDBB5A}" sibTransId="{80009B8F-76B4-497E-B22E-DDB007DE0A8D}"/>
    <dgm:cxn modelId="{4A503660-7ACD-4532-85CE-A888144DE950}" srcId="{FF3CD410-5E2E-4080-A893-907D31D22CB3}" destId="{61EE081B-F053-429C-90F9-E1CFB060CDB2}" srcOrd="5" destOrd="0" parTransId="{E24C71CE-D6A2-47A8-918C-564C9E2B4909}" sibTransId="{588A0BE5-C879-4714-9FA5-116AD4701189}"/>
    <dgm:cxn modelId="{F6AFD864-FDBB-4536-A4F6-4D7FC6B4A203}" srcId="{FF3CD410-5E2E-4080-A893-907D31D22CB3}" destId="{2CB8D856-A193-4477-8B7C-33C2488A54B5}" srcOrd="4" destOrd="0" parTransId="{F1725B3A-053E-4F85-8E97-C3D49E5C0C4A}" sibTransId="{8C868A9D-B5D6-4D39-AF7E-D17F948311CB}"/>
    <dgm:cxn modelId="{7F915B69-9B01-41D6-860C-002B72DF107F}" type="presOf" srcId="{866C9666-9C8F-4C38-82A1-5E4DC018C94A}" destId="{402538C3-EE63-4208-9CAB-114914064A77}"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A7440350-0008-4061-9EFA-BB29AC4F35BB}" type="presOf" srcId="{E03C881A-E7D8-45F7-B2EA-16F4D02E719B}" destId="{041B53F5-C62F-4F0B-8A91-A35AE30DA611}" srcOrd="0" destOrd="0" presId="urn:microsoft.com/office/officeart/2017/3/layout/HorizontalLabelsTimeline"/>
    <dgm:cxn modelId="{66276272-2844-4427-9089-B5580DC1E82E}" type="presOf" srcId="{FB0D6D82-2AA6-4160-9A4A-4C118A44FDEE}" destId="{B49CCD86-AE5B-424E-B465-C4D523645E07}" srcOrd="0" destOrd="0" presId="urn:microsoft.com/office/officeart/2017/3/layout/HorizontalLabelsTimeline"/>
    <dgm:cxn modelId="{3EE1E355-FC4B-4FB8-94D2-00893C372C54}" type="presOf" srcId="{AE9BF408-5D84-406F-A6BC-BFD2A0AC0B97}" destId="{33D28F05-4CCB-4D4F-9F7C-AD227B9DF5EA}" srcOrd="0" destOrd="0" presId="urn:microsoft.com/office/officeart/2017/3/layout/HorizontalLabelsTimeline"/>
    <dgm:cxn modelId="{CBF1FA5A-6798-4615-A944-E1E90ECA313E}" srcId="{378CA251-5B46-4164-8517-A75AE49888E9}" destId="{56CEE447-98A9-412B-BF2D-6395D6440CEB}" srcOrd="0" destOrd="0" parTransId="{EADF8FC2-C52D-430C-8B59-EB22D3BDDBB7}" sibTransId="{AEBE3598-3130-4D87-9442-E484171783B8}"/>
    <dgm:cxn modelId="{F4F8057D-4AA4-4031-8058-4CF22467A40B}" type="presOf" srcId="{F39C8075-DA63-4C92-869C-3DA415529AE5}" destId="{AD0C1203-9CBF-4880-B0DF-3BAA9A025B62}" srcOrd="0" destOrd="0" presId="urn:microsoft.com/office/officeart/2017/3/layout/HorizontalLabelsTimeline"/>
    <dgm:cxn modelId="{3CE3A87D-DBD0-453F-8B05-ACE0EC85359F}" srcId="{FF3CD410-5E2E-4080-A893-907D31D22CB3}" destId="{87C92920-BC3D-4092-BD00-D646DA956DA6}" srcOrd="0" destOrd="0" parTransId="{790D5C20-7E07-46E8-A45B-D39D93CAAA8C}" sibTransId="{120ED2D1-9197-4BBC-9993-16E5E1B6EBB1}"/>
    <dgm:cxn modelId="{6770EA83-CE5E-44C6-A21A-088AF19CD90B}" type="presOf" srcId="{87C92920-BC3D-4092-BD00-D646DA956DA6}" destId="{2520D0FF-054E-4E5E-B518-A83E8932E380}" srcOrd="0" destOrd="0" presId="urn:microsoft.com/office/officeart/2017/3/layout/HorizontalLabelsTimeline"/>
    <dgm:cxn modelId="{638FC588-1B83-4274-B937-5E55BAC58F93}" srcId="{AE9BF408-5D84-406F-A6BC-BFD2A0AC0B97}" destId="{04C09685-BA1C-4CD9-92B0-1291E5208CF7}" srcOrd="0" destOrd="0" parTransId="{966FEFE6-0529-4729-9E28-199516C365C5}" sibTransId="{FC712849-E881-43FE-9B7F-D280C8570834}"/>
    <dgm:cxn modelId="{F01DDD8B-4E9D-41C1-BEBE-2B9B9E7D8CEC}" srcId="{FF3CD410-5E2E-4080-A893-907D31D22CB3}" destId="{378CA251-5B46-4164-8517-A75AE49888E9}" srcOrd="3" destOrd="0" parTransId="{E06CA38B-D8A9-4CC0-82FC-75F4E4BB9BD0}" sibTransId="{7BC121DF-B074-49E5-A8AF-92EE014A544A}"/>
    <dgm:cxn modelId="{EF33508D-1204-4BBD-8495-7359E0434CFA}" type="presOf" srcId="{56CEE447-98A9-412B-BF2D-6395D6440CEB}" destId="{EA0C3C2F-ED44-47F9-8134-054B0C60663A}" srcOrd="0" destOrd="0" presId="urn:microsoft.com/office/officeart/2017/3/layout/HorizontalLabelsTimeline"/>
    <dgm:cxn modelId="{877BC191-6147-4E20-811C-7081226532AD}" srcId="{87C92920-BC3D-4092-BD00-D646DA956DA6}" destId="{F39C8075-DA63-4C92-869C-3DA415529AE5}" srcOrd="0" destOrd="0" parTransId="{5CC74D84-882C-47D2-9BF5-BCF816642526}" sibTransId="{E9AF203E-B40F-4E5B-9011-1B9713146F54}"/>
    <dgm:cxn modelId="{5E83A494-8E4C-4F0B-9DE3-7BC47C3CEA48}" type="presOf" srcId="{61EE081B-F053-429C-90F9-E1CFB060CDB2}" destId="{D8F518C2-FB36-4D35-B018-02E2A7980650}" srcOrd="0" destOrd="0" presId="urn:microsoft.com/office/officeart/2017/3/layout/HorizontalLabelsTimeline"/>
    <dgm:cxn modelId="{16E9BDA0-33E6-46AC-AFEC-13A93E2D0E14}" type="presOf" srcId="{378CA251-5B46-4164-8517-A75AE49888E9}" destId="{3D5D9211-56CA-404E-85AB-7C645819E913}" srcOrd="0" destOrd="0" presId="urn:microsoft.com/office/officeart/2017/3/layout/HorizontalLabelsTimeline"/>
    <dgm:cxn modelId="{3D80B9A5-854B-41F4-9FE5-CBC83EA0824C}" srcId="{61EE081B-F053-429C-90F9-E1CFB060CDB2}" destId="{866C9666-9C8F-4C38-82A1-5E4DC018C94A}" srcOrd="0" destOrd="0" parTransId="{D22BD2CF-B292-4AC1-A63D-327315F26760}" sibTransId="{7485ED4E-52DB-4DB8-AF92-BB20E7862D8D}"/>
    <dgm:cxn modelId="{9ED7E3AD-808A-434C-B463-58C0BC64435E}" srcId="{2CB8D856-A193-4477-8B7C-33C2488A54B5}" destId="{C97388A8-E72F-4E45-883B-719540444A25}" srcOrd="1" destOrd="0" parTransId="{12CB9489-D91F-49A7-BE55-E137A5026759}" sibTransId="{35DB4869-7E3B-4860-ACC3-F5297B15245C}"/>
    <dgm:cxn modelId="{0FB079E1-F76D-4EB4-ACAD-0F8F2575886B}" srcId="{FF3CD410-5E2E-4080-A893-907D31D22CB3}" destId="{AE9BF408-5D84-406F-A6BC-BFD2A0AC0B97}" srcOrd="1" destOrd="0" parTransId="{8DE9140E-E541-45A5-8214-BC4C0AA3F739}" sibTransId="{A2D4FEF0-E912-47BA-9A6E-65C35786030E}"/>
    <dgm:cxn modelId="{113E9DE4-D40D-4C52-A1C4-317FE8343D83}" type="presOf" srcId="{2CB8D856-A193-4477-8B7C-33C2488A54B5}" destId="{A10ADE9D-CC9C-4D9A-B700-60CB4975ABED}" srcOrd="0" destOrd="0" presId="urn:microsoft.com/office/officeart/2017/3/layout/HorizontalLabelsTimeline"/>
    <dgm:cxn modelId="{7D979CEE-A1DA-4D42-ACB5-1BF14C688972}" type="presOf" srcId="{04C09685-BA1C-4CD9-92B0-1291E5208CF7}" destId="{10AC945A-F0F6-40C0-A261-203D1BCC9CBF}" srcOrd="0" destOrd="0" presId="urn:microsoft.com/office/officeart/2017/3/layout/HorizontalLabelsTimeline"/>
    <dgm:cxn modelId="{119781F0-7178-45D3-B7B8-268A79275CEF}" srcId="{FF3CD410-5E2E-4080-A893-907D31D22CB3}" destId="{F511A4C1-6175-45DD-9DCD-6158B36C0282}" srcOrd="2" destOrd="0" parTransId="{4F62A44E-6D7D-4F6F-8C78-66A8226CD827}" sibTransId="{A51381B7-AB3E-41BF-9762-7A977F3B4D04}"/>
    <dgm:cxn modelId="{928CA4F0-E571-4C75-9B6D-E2B948733D9B}" type="presOf" srcId="{C97388A8-E72F-4E45-883B-719540444A25}" destId="{041B53F5-C62F-4F0B-8A91-A35AE30DA611}" srcOrd="0" destOrd="1" presId="urn:microsoft.com/office/officeart/2017/3/layout/HorizontalLabelsTimeline"/>
    <dgm:cxn modelId="{6B16DDF6-E066-47EC-BCD1-1926E8186699}" type="presOf" srcId="{F511A4C1-6175-45DD-9DCD-6158B36C0282}" destId="{4A78D021-AF8B-4789-9BE9-67B24527D2B7}" srcOrd="0" destOrd="0" presId="urn:microsoft.com/office/officeart/2017/3/layout/HorizontalLabelsTimeline"/>
    <dgm:cxn modelId="{29AA01FB-EDCF-44CD-A8E3-5A487FA42965}" srcId="{2CB8D856-A193-4477-8B7C-33C2488A54B5}" destId="{E03C881A-E7D8-45F7-B2EA-16F4D02E719B}" srcOrd="0" destOrd="0" parTransId="{D10D28FD-2889-4878-AE4A-3A7C968D1EA7}" sibTransId="{0CF420EC-7892-4C5C-AEFC-967305093806}"/>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EE5FCD68-E96C-44FF-80AA-A11C44220B0A}" type="presParOf" srcId="{4C5F54B5-504F-4069-AF1D-9A370FBD268C}" destId="{BAC38918-2EF9-4A55-8FE6-529059B8E4C4}" srcOrd="0" destOrd="0" presId="urn:microsoft.com/office/officeart/2017/3/layout/HorizontalLabelsTimeline"/>
    <dgm:cxn modelId="{4E457721-1086-4992-87BA-1D868E819A05}" type="presParOf" srcId="{BAC38918-2EF9-4A55-8FE6-529059B8E4C4}" destId="{2520D0FF-054E-4E5E-B518-A83E8932E380}" srcOrd="0" destOrd="0" presId="urn:microsoft.com/office/officeart/2017/3/layout/HorizontalLabelsTimeline"/>
    <dgm:cxn modelId="{6630029D-026F-447C-8886-D64C02C9D8FE}" type="presParOf" srcId="{BAC38918-2EF9-4A55-8FE6-529059B8E4C4}" destId="{F95E02F3-68BE-4B62-8326-914211AC64A0}" srcOrd="1" destOrd="0" presId="urn:microsoft.com/office/officeart/2017/3/layout/HorizontalLabelsTimeline"/>
    <dgm:cxn modelId="{BBB7BEDB-6D04-4A04-A52A-FBD77F1C611F}" type="presParOf" srcId="{F95E02F3-68BE-4B62-8326-914211AC64A0}" destId="{AD0C1203-9CBF-4880-B0DF-3BAA9A025B62}" srcOrd="0" destOrd="0" presId="urn:microsoft.com/office/officeart/2017/3/layout/HorizontalLabelsTimeline"/>
    <dgm:cxn modelId="{86F0927D-9F88-4D7B-AB98-29F89397521E}" type="presParOf" srcId="{F95E02F3-68BE-4B62-8326-914211AC64A0}" destId="{1FC338BE-0DA5-496F-8674-08276195747F}" srcOrd="1" destOrd="0" presId="urn:microsoft.com/office/officeart/2017/3/layout/HorizontalLabelsTimeline"/>
    <dgm:cxn modelId="{832380FF-AFCF-455C-AC19-F916135ABEA2}" type="presParOf" srcId="{BAC38918-2EF9-4A55-8FE6-529059B8E4C4}" destId="{934770C6-833C-49F3-9F50-74E42B4F34D6}" srcOrd="2" destOrd="0" presId="urn:microsoft.com/office/officeart/2017/3/layout/HorizontalLabelsTimeline"/>
    <dgm:cxn modelId="{03265B13-8AA2-416F-9208-EA241F684A83}" type="presParOf" srcId="{BAC38918-2EF9-4A55-8FE6-529059B8E4C4}" destId="{29EBC646-8C4B-476C-AA01-720F24CE7736}" srcOrd="3" destOrd="0" presId="urn:microsoft.com/office/officeart/2017/3/layout/HorizontalLabelsTimeline"/>
    <dgm:cxn modelId="{E2FF02C0-90C7-47B8-A4A0-4EAD085BDE69}" type="presParOf" srcId="{BAC38918-2EF9-4A55-8FE6-529059B8E4C4}" destId="{EDE10810-C5F6-42B1-A559-534AB92983BC}" srcOrd="4" destOrd="0" presId="urn:microsoft.com/office/officeart/2017/3/layout/HorizontalLabelsTimeline"/>
    <dgm:cxn modelId="{5BA656F7-1A48-4460-A500-C1A72C5ACDE7}" type="presParOf" srcId="{4C5F54B5-504F-4069-AF1D-9A370FBD268C}" destId="{27480808-CC63-4943-8775-D46A01053057}" srcOrd="1" destOrd="0" presId="urn:microsoft.com/office/officeart/2017/3/layout/HorizontalLabelsTimeline"/>
    <dgm:cxn modelId="{0E5DCE9B-0834-41A9-B5F8-70C81EDD7724}" type="presParOf" srcId="{4C5F54B5-504F-4069-AF1D-9A370FBD268C}" destId="{B662C452-E9DF-43CA-9D70-3E81CBC04BEA}" srcOrd="2" destOrd="0" presId="urn:microsoft.com/office/officeart/2017/3/layout/HorizontalLabelsTimeline"/>
    <dgm:cxn modelId="{08A0397D-F70C-4AA2-AF2E-E93948E4C477}" type="presParOf" srcId="{B662C452-E9DF-43CA-9D70-3E81CBC04BEA}" destId="{33D28F05-4CCB-4D4F-9F7C-AD227B9DF5EA}" srcOrd="0" destOrd="0" presId="urn:microsoft.com/office/officeart/2017/3/layout/HorizontalLabelsTimeline"/>
    <dgm:cxn modelId="{A8CD23B9-A76A-4F35-A5A2-2DA4676BE9DB}" type="presParOf" srcId="{B662C452-E9DF-43CA-9D70-3E81CBC04BEA}" destId="{E47FCF9F-55FC-4442-9875-D09018D83076}" srcOrd="1" destOrd="0" presId="urn:microsoft.com/office/officeart/2017/3/layout/HorizontalLabelsTimeline"/>
    <dgm:cxn modelId="{028CD743-AA66-4BFD-B570-A5EA49412DD8}" type="presParOf" srcId="{E47FCF9F-55FC-4442-9875-D09018D83076}" destId="{10AC945A-F0F6-40C0-A261-203D1BCC9CBF}" srcOrd="0" destOrd="0" presId="urn:microsoft.com/office/officeart/2017/3/layout/HorizontalLabelsTimeline"/>
    <dgm:cxn modelId="{775DB14D-574F-489C-A0B7-9124FF4F9391}" type="presParOf" srcId="{E47FCF9F-55FC-4442-9875-D09018D83076}" destId="{41AB3977-2057-4A03-BA0B-818CFB7A6283}" srcOrd="1" destOrd="0" presId="urn:microsoft.com/office/officeart/2017/3/layout/HorizontalLabelsTimeline"/>
    <dgm:cxn modelId="{72F03D43-0FF3-49C8-A3DC-97236548DC6D}" type="presParOf" srcId="{B662C452-E9DF-43CA-9D70-3E81CBC04BEA}" destId="{2BA92F11-1174-4FED-836C-A7795DCCFF0B}" srcOrd="2" destOrd="0" presId="urn:microsoft.com/office/officeart/2017/3/layout/HorizontalLabelsTimeline"/>
    <dgm:cxn modelId="{D8FB7DF8-0363-42AD-8A99-8D0CBC507993}" type="presParOf" srcId="{B662C452-E9DF-43CA-9D70-3E81CBC04BEA}" destId="{E74F4FDE-14B3-4BF4-8138-35FF90B8CB4A}" srcOrd="3" destOrd="0" presId="urn:microsoft.com/office/officeart/2017/3/layout/HorizontalLabelsTimeline"/>
    <dgm:cxn modelId="{6A186D8C-BEFE-4A69-A5D9-282C622B6FB1}" type="presParOf" srcId="{B662C452-E9DF-43CA-9D70-3E81CBC04BEA}" destId="{B62E5D56-8D18-4AB1-ABE1-97511BCF4BB9}" srcOrd="4" destOrd="0" presId="urn:microsoft.com/office/officeart/2017/3/layout/HorizontalLabelsTimeline"/>
    <dgm:cxn modelId="{85C1E70B-C6C6-4EF6-8D98-BFEF6EDAB961}" type="presParOf" srcId="{4C5F54B5-504F-4069-AF1D-9A370FBD268C}" destId="{4DF03BAA-AE36-4B08-BAC2-03FD2508AA8F}" srcOrd="3" destOrd="0" presId="urn:microsoft.com/office/officeart/2017/3/layout/HorizontalLabelsTimeline"/>
    <dgm:cxn modelId="{36B3E23A-5A4B-4AFD-B557-3864FD6B426C}" type="presParOf" srcId="{4C5F54B5-504F-4069-AF1D-9A370FBD268C}" destId="{E418B3CD-57A4-4375-8370-894BD56E3488}" srcOrd="4" destOrd="0" presId="urn:microsoft.com/office/officeart/2017/3/layout/HorizontalLabelsTimeline"/>
    <dgm:cxn modelId="{46399F09-9624-4DE7-9FE9-F04A4D27B4EF}" type="presParOf" srcId="{E418B3CD-57A4-4375-8370-894BD56E3488}" destId="{4A78D021-AF8B-4789-9BE9-67B24527D2B7}" srcOrd="0" destOrd="0" presId="urn:microsoft.com/office/officeart/2017/3/layout/HorizontalLabelsTimeline"/>
    <dgm:cxn modelId="{B9A4B0B0-DEC5-4D83-81A2-47E0C7A6492C}" type="presParOf" srcId="{E418B3CD-57A4-4375-8370-894BD56E3488}" destId="{6D520E87-8CC3-4D26-AB1C-226A0CED0C15}" srcOrd="1" destOrd="0" presId="urn:microsoft.com/office/officeart/2017/3/layout/HorizontalLabelsTimeline"/>
    <dgm:cxn modelId="{E0FAF3BE-DF28-4321-AA78-D4AD924DDF46}" type="presParOf" srcId="{6D520E87-8CC3-4D26-AB1C-226A0CED0C15}" destId="{B49CCD86-AE5B-424E-B465-C4D523645E07}" srcOrd="0" destOrd="0" presId="urn:microsoft.com/office/officeart/2017/3/layout/HorizontalLabelsTimeline"/>
    <dgm:cxn modelId="{7A04BCB0-D6D9-4A04-AA29-05E4372E634A}" type="presParOf" srcId="{6D520E87-8CC3-4D26-AB1C-226A0CED0C15}" destId="{F1FDD805-A95D-4720-9C6D-3930F14691B9}" srcOrd="1" destOrd="0" presId="urn:microsoft.com/office/officeart/2017/3/layout/HorizontalLabelsTimeline"/>
    <dgm:cxn modelId="{F62CA144-1E48-488B-AA67-DBFF78BE170C}" type="presParOf" srcId="{E418B3CD-57A4-4375-8370-894BD56E3488}" destId="{AC69B241-7EFD-4D01-A895-117BB85532A5}" srcOrd="2" destOrd="0" presId="urn:microsoft.com/office/officeart/2017/3/layout/HorizontalLabelsTimeline"/>
    <dgm:cxn modelId="{74E674FC-789B-4406-8EE9-7C95A78FF4F1}" type="presParOf" srcId="{E418B3CD-57A4-4375-8370-894BD56E3488}" destId="{857DAFE1-5D3A-43D2-AB4E-466F6AAB7895}" srcOrd="3" destOrd="0" presId="urn:microsoft.com/office/officeart/2017/3/layout/HorizontalLabelsTimeline"/>
    <dgm:cxn modelId="{DA39938A-09EE-4244-8509-30F88E05A990}" type="presParOf" srcId="{E418B3CD-57A4-4375-8370-894BD56E3488}" destId="{4774C460-2B87-4EA7-A81A-649CF34A6049}" srcOrd="4" destOrd="0" presId="urn:microsoft.com/office/officeart/2017/3/layout/HorizontalLabelsTimeline"/>
    <dgm:cxn modelId="{FC0353F0-5408-4137-9B2D-D624F1961044}" type="presParOf" srcId="{4C5F54B5-504F-4069-AF1D-9A370FBD268C}" destId="{DD2182DE-1173-4C79-A75C-8297E6E30B32}" srcOrd="5" destOrd="0" presId="urn:microsoft.com/office/officeart/2017/3/layout/HorizontalLabelsTimeline"/>
    <dgm:cxn modelId="{48B8CFFA-FF08-476E-98CC-99E0269DF32D}" type="presParOf" srcId="{4C5F54B5-504F-4069-AF1D-9A370FBD268C}" destId="{927F2878-7308-4A13-97B8-41647003E328}" srcOrd="6" destOrd="0" presId="urn:microsoft.com/office/officeart/2017/3/layout/HorizontalLabelsTimeline"/>
    <dgm:cxn modelId="{FD21043F-5E0E-4F98-8652-EDB4304697C9}" type="presParOf" srcId="{927F2878-7308-4A13-97B8-41647003E328}" destId="{3D5D9211-56CA-404E-85AB-7C645819E913}" srcOrd="0" destOrd="0" presId="urn:microsoft.com/office/officeart/2017/3/layout/HorizontalLabelsTimeline"/>
    <dgm:cxn modelId="{855EC659-EAB6-4B49-A347-16A5A1A7DFCE}" type="presParOf" srcId="{927F2878-7308-4A13-97B8-41647003E328}" destId="{095E9638-C59C-49D4-945F-35D6B3974E32}" srcOrd="1" destOrd="0" presId="urn:microsoft.com/office/officeart/2017/3/layout/HorizontalLabelsTimeline"/>
    <dgm:cxn modelId="{D78BE5CE-96B9-44D4-98EB-73DEB11E0358}" type="presParOf" srcId="{095E9638-C59C-49D4-945F-35D6B3974E32}" destId="{EA0C3C2F-ED44-47F9-8134-054B0C60663A}" srcOrd="0" destOrd="0" presId="urn:microsoft.com/office/officeart/2017/3/layout/HorizontalLabelsTimeline"/>
    <dgm:cxn modelId="{B4958F51-0C85-41D1-9989-2430213DAF68}" type="presParOf" srcId="{095E9638-C59C-49D4-945F-35D6B3974E32}" destId="{1E830AD1-43DF-48F7-A848-1F5AF60F81AC}" srcOrd="1" destOrd="0" presId="urn:microsoft.com/office/officeart/2017/3/layout/HorizontalLabelsTimeline"/>
    <dgm:cxn modelId="{29148EDF-2B9B-4075-8E63-32CD16310394}" type="presParOf" srcId="{927F2878-7308-4A13-97B8-41647003E328}" destId="{67F95BD5-59C1-4943-9E9A-2F19A79A7151}" srcOrd="2" destOrd="0" presId="urn:microsoft.com/office/officeart/2017/3/layout/HorizontalLabelsTimeline"/>
    <dgm:cxn modelId="{D2EE685B-0222-4507-8149-81D22B596D5C}" type="presParOf" srcId="{927F2878-7308-4A13-97B8-41647003E328}" destId="{9C7C5EF7-D78C-4571-A658-43A5C48532E3}" srcOrd="3" destOrd="0" presId="urn:microsoft.com/office/officeart/2017/3/layout/HorizontalLabelsTimeline"/>
    <dgm:cxn modelId="{073EF18C-ABA6-46FA-9874-61ACF620E9E9}" type="presParOf" srcId="{927F2878-7308-4A13-97B8-41647003E328}" destId="{AEC1CFB6-9CCF-4CB7-A945-9FBB849E8F2F}" srcOrd="4" destOrd="0" presId="urn:microsoft.com/office/officeart/2017/3/layout/HorizontalLabelsTimeline"/>
    <dgm:cxn modelId="{E5D2D3CA-601C-426D-ACED-16310DFBCE8D}" type="presParOf" srcId="{4C5F54B5-504F-4069-AF1D-9A370FBD268C}" destId="{ABD76103-2819-4E8E-9C7D-B04B5BF39F13}" srcOrd="7" destOrd="0" presId="urn:microsoft.com/office/officeart/2017/3/layout/HorizontalLabelsTimeline"/>
    <dgm:cxn modelId="{D171C338-2239-4719-8F8E-3E5E9DF3429F}" type="presParOf" srcId="{4C5F54B5-504F-4069-AF1D-9A370FBD268C}" destId="{0AA08FD4-236F-4892-A2CD-75B0FC10A491}" srcOrd="8" destOrd="0" presId="urn:microsoft.com/office/officeart/2017/3/layout/HorizontalLabelsTimeline"/>
    <dgm:cxn modelId="{E4118688-C15B-4FD1-929B-C731207D5250}" type="presParOf" srcId="{0AA08FD4-236F-4892-A2CD-75B0FC10A491}" destId="{A10ADE9D-CC9C-4D9A-B700-60CB4975ABED}" srcOrd="0" destOrd="0" presId="urn:microsoft.com/office/officeart/2017/3/layout/HorizontalLabelsTimeline"/>
    <dgm:cxn modelId="{7649099E-AC09-4379-BE72-CFEEF6B913EF}" type="presParOf" srcId="{0AA08FD4-236F-4892-A2CD-75B0FC10A491}" destId="{67570639-3E6F-43F6-AF3A-ED09183FC4B6}" srcOrd="1" destOrd="0" presId="urn:microsoft.com/office/officeart/2017/3/layout/HorizontalLabelsTimeline"/>
    <dgm:cxn modelId="{70CBA6D8-DD61-478B-9D33-1C232748A218}" type="presParOf" srcId="{67570639-3E6F-43F6-AF3A-ED09183FC4B6}" destId="{041B53F5-C62F-4F0B-8A91-A35AE30DA611}" srcOrd="0" destOrd="0" presId="urn:microsoft.com/office/officeart/2017/3/layout/HorizontalLabelsTimeline"/>
    <dgm:cxn modelId="{78AAE355-33A8-4479-B51B-6AE7E193EEAB}" type="presParOf" srcId="{67570639-3E6F-43F6-AF3A-ED09183FC4B6}" destId="{4DBFD932-CD22-4912-A263-59998F5E84E8}" srcOrd="1" destOrd="0" presId="urn:microsoft.com/office/officeart/2017/3/layout/HorizontalLabelsTimeline"/>
    <dgm:cxn modelId="{9089DE83-8B08-4EED-8A2C-ADBFC99A6CA9}" type="presParOf" srcId="{0AA08FD4-236F-4892-A2CD-75B0FC10A491}" destId="{5CBECAAE-B98B-440D-8830-C6CA7B7A4B03}" srcOrd="2" destOrd="0" presId="urn:microsoft.com/office/officeart/2017/3/layout/HorizontalLabelsTimeline"/>
    <dgm:cxn modelId="{E7E088B5-196C-41EB-A813-667CC4DF74FD}" type="presParOf" srcId="{0AA08FD4-236F-4892-A2CD-75B0FC10A491}" destId="{756EFA81-5CAB-433E-BF58-C1874C2A82B0}" srcOrd="3" destOrd="0" presId="urn:microsoft.com/office/officeart/2017/3/layout/HorizontalLabelsTimeline"/>
    <dgm:cxn modelId="{6545E291-8AE0-4C22-9C1D-9B3EBE69FF15}" type="presParOf" srcId="{0AA08FD4-236F-4892-A2CD-75B0FC10A491}" destId="{650A523E-1503-47AA-98BD-6A3C2EA59980}" srcOrd="4" destOrd="0" presId="urn:microsoft.com/office/officeart/2017/3/layout/HorizontalLabelsTimeline"/>
    <dgm:cxn modelId="{4AECAADD-A8D7-4A59-9B28-9AD0BC79BE6D}" type="presParOf" srcId="{4C5F54B5-504F-4069-AF1D-9A370FBD268C}" destId="{802293C7-CCD3-42C6-908A-8A3CD4ED2719}" srcOrd="9" destOrd="0" presId="urn:microsoft.com/office/officeart/2017/3/layout/HorizontalLabelsTimeline"/>
    <dgm:cxn modelId="{622F622F-DB0B-4E31-8991-A7C06817E6E6}" type="presParOf" srcId="{4C5F54B5-504F-4069-AF1D-9A370FBD268C}" destId="{2C7477EF-176C-48FC-97C7-F88C847BD267}" srcOrd="10" destOrd="0" presId="urn:microsoft.com/office/officeart/2017/3/layout/HorizontalLabelsTimeline"/>
    <dgm:cxn modelId="{127F81F6-3D1A-44B5-AE4E-A28FBFEEED58}" type="presParOf" srcId="{2C7477EF-176C-48FC-97C7-F88C847BD267}" destId="{D8F518C2-FB36-4D35-B018-02E2A7980650}" srcOrd="0" destOrd="0" presId="urn:microsoft.com/office/officeart/2017/3/layout/HorizontalLabelsTimeline"/>
    <dgm:cxn modelId="{2081E004-3394-4326-A168-237688FDD353}" type="presParOf" srcId="{2C7477EF-176C-48FC-97C7-F88C847BD267}" destId="{84875BF3-16B1-4E21-930A-B4DE37C2ABF3}" srcOrd="1" destOrd="0" presId="urn:microsoft.com/office/officeart/2017/3/layout/HorizontalLabelsTimeline"/>
    <dgm:cxn modelId="{4B4DEFD7-83A3-4B5D-A1E0-01B1B8AC5F42}" type="presParOf" srcId="{84875BF3-16B1-4E21-930A-B4DE37C2ABF3}" destId="{402538C3-EE63-4208-9CAB-114914064A77}" srcOrd="0" destOrd="0" presId="urn:microsoft.com/office/officeart/2017/3/layout/HorizontalLabelsTimeline"/>
    <dgm:cxn modelId="{1145E54F-B473-488C-946C-01DDD97A383F}" type="presParOf" srcId="{84875BF3-16B1-4E21-930A-B4DE37C2ABF3}" destId="{88FB52FD-9E13-4913-8E7C-2B2464A1901E}" srcOrd="1" destOrd="0" presId="urn:microsoft.com/office/officeart/2017/3/layout/HorizontalLabelsTimeline"/>
    <dgm:cxn modelId="{2B1EA766-D44E-4B46-A97A-F3D13A5159CC}" type="presParOf" srcId="{2C7477EF-176C-48FC-97C7-F88C847BD267}" destId="{C63E3FD9-F654-46A2-B967-1C57931B6AC0}" srcOrd="2" destOrd="0" presId="urn:microsoft.com/office/officeart/2017/3/layout/HorizontalLabelsTimeline"/>
    <dgm:cxn modelId="{79901924-0F7B-45F0-A345-BFB41AF96BBE}" type="presParOf" srcId="{2C7477EF-176C-48FC-97C7-F88C847BD267}" destId="{0090B1BE-3929-4BD0-80A2-7151C5B667A1}" srcOrd="3" destOrd="0" presId="urn:microsoft.com/office/officeart/2017/3/layout/HorizontalLabelsTimeline"/>
    <dgm:cxn modelId="{D96EA692-ABC6-438B-B848-1E99AD65289F}" type="presParOf" srcId="{2C7477EF-176C-48FC-97C7-F88C847BD267}" destId="{53A56B6A-06DF-4639-9FEB-A29B14A31EB2}"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9A5062FA-52E1-43B2-9692-B9E62839156B}">
      <dgm:prSet/>
      <dgm:spPr/>
      <dgm:t>
        <a:bodyPr/>
        <a:lstStyle/>
        <a:p>
          <a:r>
            <a:rPr lang="en-US" dirty="0"/>
            <a:t>MCO &amp; PPO</a:t>
          </a:r>
        </a:p>
      </dgm:t>
    </dgm:pt>
    <dgm:pt modelId="{F12E22BB-EAEB-49F4-B737-BFECD1A2398D}" type="parTrans" cxnId="{F3F3C816-8B39-4C8A-9890-520121826ECC}">
      <dgm:prSet/>
      <dgm:spPr/>
      <dgm:t>
        <a:bodyPr/>
        <a:lstStyle/>
        <a:p>
          <a:endParaRPr lang="en-US"/>
        </a:p>
      </dgm:t>
    </dgm:pt>
    <dgm:pt modelId="{52294C97-5C0A-4DB1-B83A-BE27D0D3EACC}" type="sibTrans" cxnId="{F3F3C816-8B39-4C8A-9890-520121826ECC}">
      <dgm:prSet/>
      <dgm:spPr/>
      <dgm:t>
        <a:bodyPr/>
        <a:lstStyle/>
        <a:p>
          <a:endParaRPr lang="en-US"/>
        </a:p>
      </dgm:t>
    </dgm:pt>
    <dgm:pt modelId="{05F794EB-AC2E-430C-B78D-C205C6D298B3}">
      <dgm:prSet/>
      <dgm:spPr/>
      <dgm:t>
        <a:bodyPr/>
        <a:lstStyle/>
        <a:p>
          <a:pPr>
            <a:defRPr b="1"/>
          </a:pPr>
          <a:r>
            <a:rPr lang="en-US" dirty="0"/>
            <a:t>1993</a:t>
          </a:r>
        </a:p>
      </dgm:t>
    </dgm:pt>
    <dgm:pt modelId="{F9D22CF5-8536-48DB-8652-8FF6E0F924BE}" type="parTrans" cxnId="{76DC664D-1CBA-4048-AD8D-B0FB7EEB01DB}">
      <dgm:prSet/>
      <dgm:spPr/>
      <dgm:t>
        <a:bodyPr/>
        <a:lstStyle/>
        <a:p>
          <a:endParaRPr lang="en-US"/>
        </a:p>
      </dgm:t>
    </dgm:pt>
    <dgm:pt modelId="{C69DCBB0-D6F1-48B2-AB05-260B1AF7EEB0}" type="sibTrans" cxnId="{76DC664D-1CBA-4048-AD8D-B0FB7EEB01DB}">
      <dgm:prSet/>
      <dgm:spPr/>
      <dgm:t>
        <a:bodyPr/>
        <a:lstStyle/>
        <a:p>
          <a:endParaRPr lang="en-US"/>
        </a:p>
      </dgm:t>
    </dgm:pt>
    <dgm:pt modelId="{FCBCB6C1-4BAB-47DC-A910-3A9B0FCD36F2}">
      <dgm:prSet/>
      <dgm:spPr/>
      <dgm:t>
        <a:bodyPr/>
        <a:lstStyle/>
        <a:p>
          <a:r>
            <a:rPr lang="en-US" dirty="0"/>
            <a:t>Drugs and Alcohol Major Contributing Cause</a:t>
          </a:r>
        </a:p>
      </dgm:t>
    </dgm:pt>
    <dgm:pt modelId="{7CDB7676-0659-49EE-B017-F00D7BA7BBC5}" type="parTrans" cxnId="{80A91BC6-79F1-4BBC-952F-DC1CB06C3026}">
      <dgm:prSet/>
      <dgm:spPr/>
      <dgm:t>
        <a:bodyPr/>
        <a:lstStyle/>
        <a:p>
          <a:endParaRPr lang="en-US"/>
        </a:p>
      </dgm:t>
    </dgm:pt>
    <dgm:pt modelId="{1DCD7572-F6E2-44FD-804B-52BDDDFA3394}" type="sibTrans" cxnId="{80A91BC6-79F1-4BBC-952F-DC1CB06C3026}">
      <dgm:prSet/>
      <dgm:spPr/>
      <dgm:t>
        <a:bodyPr/>
        <a:lstStyle/>
        <a:p>
          <a:endParaRPr lang="en-US"/>
        </a:p>
      </dgm:t>
    </dgm:pt>
    <dgm:pt modelId="{6CD16293-6280-4787-A31E-2D1A3D2FC0C2}">
      <dgm:prSet/>
      <dgm:spPr/>
      <dgm:t>
        <a:bodyPr/>
        <a:lstStyle/>
        <a:p>
          <a:pPr>
            <a:defRPr b="1"/>
          </a:pPr>
          <a:r>
            <a:rPr lang="en-US" dirty="0"/>
            <a:t>1993</a:t>
          </a:r>
        </a:p>
      </dgm:t>
    </dgm:pt>
    <dgm:pt modelId="{03F5606A-6E48-435B-A97D-E4B389D6F64B}" type="parTrans" cxnId="{A71A1862-F805-497E-A72E-3CEA862CC4C9}">
      <dgm:prSet/>
      <dgm:spPr/>
      <dgm:t>
        <a:bodyPr/>
        <a:lstStyle/>
        <a:p>
          <a:endParaRPr lang="en-US"/>
        </a:p>
      </dgm:t>
    </dgm:pt>
    <dgm:pt modelId="{2F778F0F-6195-466F-9978-63562B8D95B6}" type="sibTrans" cxnId="{A71A1862-F805-497E-A72E-3CEA862CC4C9}">
      <dgm:prSet/>
      <dgm:spPr/>
      <dgm:t>
        <a:bodyPr/>
        <a:lstStyle/>
        <a:p>
          <a:endParaRPr lang="en-US"/>
        </a:p>
      </dgm:t>
    </dgm:pt>
    <dgm:pt modelId="{EBC5FA26-0C7C-43F6-8D00-8E0E0CF81334}">
      <dgm:prSet/>
      <dgm:spPr/>
      <dgm:t>
        <a:bodyPr/>
        <a:lstStyle/>
        <a:p>
          <a:r>
            <a:rPr lang="en-US" dirty="0"/>
            <a:t>Montana Safety Culture Act</a:t>
          </a:r>
        </a:p>
      </dgm:t>
    </dgm:pt>
    <dgm:pt modelId="{F924F1E6-CC75-4455-83B4-8746501FC23B}" type="parTrans" cxnId="{0101F817-E9C6-4E69-B06F-83D4ADC73D3B}">
      <dgm:prSet/>
      <dgm:spPr/>
      <dgm:t>
        <a:bodyPr/>
        <a:lstStyle/>
        <a:p>
          <a:endParaRPr lang="en-US"/>
        </a:p>
      </dgm:t>
    </dgm:pt>
    <dgm:pt modelId="{3AA51015-AC0F-4A26-83FC-E034162DCFD1}" type="sibTrans" cxnId="{0101F817-E9C6-4E69-B06F-83D4ADC73D3B}">
      <dgm:prSet/>
      <dgm:spPr/>
      <dgm:t>
        <a:bodyPr/>
        <a:lstStyle/>
        <a:p>
          <a:endParaRPr lang="en-US"/>
        </a:p>
      </dgm:t>
    </dgm:pt>
    <dgm:pt modelId="{E2C39BE6-2428-4139-B102-729FDBB4A3F0}">
      <dgm:prSet/>
      <dgm:spPr/>
      <dgm:t>
        <a:bodyPr/>
        <a:lstStyle/>
        <a:p>
          <a:pPr>
            <a:defRPr b="1"/>
          </a:pPr>
          <a:r>
            <a:rPr lang="en-US" dirty="0"/>
            <a:t>1989 &amp; 1990</a:t>
          </a:r>
        </a:p>
      </dgm:t>
    </dgm:pt>
    <dgm:pt modelId="{41EFB758-2CFC-4DA2-9048-7CCC2C985B3A}" type="parTrans" cxnId="{71306E0F-ECC8-4052-B3EF-C500AC7F2439}">
      <dgm:prSet/>
      <dgm:spPr/>
      <dgm:t>
        <a:bodyPr/>
        <a:lstStyle/>
        <a:p>
          <a:endParaRPr lang="en-US"/>
        </a:p>
      </dgm:t>
    </dgm:pt>
    <dgm:pt modelId="{139F4F4C-8F19-4632-A708-51FD880738CF}" type="sibTrans" cxnId="{71306E0F-ECC8-4052-B3EF-C500AC7F2439}">
      <dgm:prSet/>
      <dgm:spPr/>
      <dgm:t>
        <a:bodyPr/>
        <a:lstStyle/>
        <a:p>
          <a:endParaRPr lang="en-US"/>
        </a:p>
      </dgm:t>
    </dgm:pt>
    <dgm:pt modelId="{821BCC8E-CFF6-480C-919E-E046C9706307}">
      <dgm:prSet/>
      <dgm:spPr/>
      <dgm:t>
        <a:bodyPr/>
        <a:lstStyle/>
        <a:p>
          <a:r>
            <a:rPr lang="en-US" dirty="0"/>
            <a:t>Old Fund &amp; New Fund</a:t>
          </a:r>
        </a:p>
      </dgm:t>
    </dgm:pt>
    <dgm:pt modelId="{44757D5D-80CF-4F5E-8AF5-76283BFE2F3F}" type="parTrans" cxnId="{E95BB828-3C8A-4550-B4F4-E903B2C1682D}">
      <dgm:prSet/>
      <dgm:spPr/>
      <dgm:t>
        <a:bodyPr/>
        <a:lstStyle/>
        <a:p>
          <a:endParaRPr lang="en-US"/>
        </a:p>
      </dgm:t>
    </dgm:pt>
    <dgm:pt modelId="{96EDEE42-D15C-4863-AA63-7443D24A0ABC}" type="sibTrans" cxnId="{E95BB828-3C8A-4550-B4F4-E903B2C1682D}">
      <dgm:prSet/>
      <dgm:spPr/>
      <dgm:t>
        <a:bodyPr/>
        <a:lstStyle/>
        <a:p>
          <a:endParaRPr lang="en-US"/>
        </a:p>
      </dgm:t>
    </dgm:pt>
    <dgm:pt modelId="{9B3A4907-3C69-4E80-8512-CCEEB227A91B}">
      <dgm:prSet/>
      <dgm:spPr/>
      <dgm:t>
        <a:bodyPr/>
        <a:lstStyle/>
        <a:p>
          <a:r>
            <a:rPr lang="en-US" dirty="0"/>
            <a:t>Domiciliary Care</a:t>
          </a:r>
        </a:p>
      </dgm:t>
    </dgm:pt>
    <dgm:pt modelId="{BFB18D66-A39A-4386-9A94-7108CB7AE0CA}" type="parTrans" cxnId="{EEE5B589-405F-4142-BE06-850660F9F817}">
      <dgm:prSet/>
      <dgm:spPr/>
      <dgm:t>
        <a:bodyPr/>
        <a:lstStyle/>
        <a:p>
          <a:endParaRPr lang="en-US"/>
        </a:p>
      </dgm:t>
    </dgm:pt>
    <dgm:pt modelId="{4AF3C962-F4D4-4C63-9294-7887CD8C3DDB}" type="sibTrans" cxnId="{EEE5B589-405F-4142-BE06-850660F9F817}">
      <dgm:prSet/>
      <dgm:spPr/>
      <dgm:t>
        <a:bodyPr/>
        <a:lstStyle/>
        <a:p>
          <a:endParaRPr lang="en-US"/>
        </a:p>
      </dgm:t>
    </dgm:pt>
    <dgm:pt modelId="{EF83E4BD-DC27-4ACE-B191-C70985B60CC9}">
      <dgm:prSet/>
      <dgm:spPr/>
      <dgm:t>
        <a:bodyPr/>
        <a:lstStyle/>
        <a:p>
          <a:pPr>
            <a:defRPr b="1"/>
          </a:pPr>
          <a:r>
            <a:rPr lang="en-US" dirty="0"/>
            <a:t>1987</a:t>
          </a:r>
        </a:p>
      </dgm:t>
    </dgm:pt>
    <dgm:pt modelId="{F7D30372-0D70-47B2-A953-18C838D4CB7C}" type="parTrans" cxnId="{85BA470B-EC10-4043-A1FC-E2F953BFA360}">
      <dgm:prSet/>
      <dgm:spPr/>
      <dgm:t>
        <a:bodyPr/>
        <a:lstStyle/>
        <a:p>
          <a:endParaRPr lang="en-US"/>
        </a:p>
      </dgm:t>
    </dgm:pt>
    <dgm:pt modelId="{2BAE1FC3-6039-48EE-889B-52FC644CF9AB}" type="sibTrans" cxnId="{85BA470B-EC10-4043-A1FC-E2F953BFA360}">
      <dgm:prSet/>
      <dgm:spPr/>
      <dgm:t>
        <a:bodyPr/>
        <a:lstStyle/>
        <a:p>
          <a:endParaRPr lang="en-US"/>
        </a:p>
      </dgm:t>
    </dgm:pt>
    <dgm:pt modelId="{6C70DDC3-24A8-4824-8751-105ED87919A3}">
      <dgm:prSet/>
      <dgm:spPr/>
      <dgm:t>
        <a:bodyPr/>
        <a:lstStyle/>
        <a:p>
          <a:r>
            <a:rPr lang="en-US" dirty="0"/>
            <a:t>Drugs and Alcohol Sole &amp; Exclusive Cause of Injury</a:t>
          </a:r>
        </a:p>
      </dgm:t>
    </dgm:pt>
    <dgm:pt modelId="{ECCE3AC8-CF3F-4840-9077-7A49CFA97409}" type="parTrans" cxnId="{DC41F6B2-4001-4E2D-9D80-2A1A0F356C64}">
      <dgm:prSet/>
      <dgm:spPr/>
      <dgm:t>
        <a:bodyPr/>
        <a:lstStyle/>
        <a:p>
          <a:endParaRPr lang="en-US"/>
        </a:p>
      </dgm:t>
    </dgm:pt>
    <dgm:pt modelId="{7AD170E2-4B3B-4A8E-9C8A-9A27E27D64B8}" type="sibTrans" cxnId="{DC41F6B2-4001-4E2D-9D80-2A1A0F356C64}">
      <dgm:prSet/>
      <dgm:spPr/>
      <dgm:t>
        <a:bodyPr/>
        <a:lstStyle/>
        <a:p>
          <a:endParaRPr lang="en-US"/>
        </a:p>
      </dgm:t>
    </dgm:pt>
    <dgm:pt modelId="{876D75E1-C9FF-4F34-A53B-1E17D7A51C53}">
      <dgm:prSet/>
      <dgm:spPr/>
      <dgm:t>
        <a:bodyPr/>
        <a:lstStyle/>
        <a:p>
          <a:pPr>
            <a:defRPr b="1"/>
          </a:pPr>
          <a:r>
            <a:rPr lang="en-US" dirty="0"/>
            <a:t>1991</a:t>
          </a:r>
        </a:p>
      </dgm:t>
    </dgm:pt>
    <dgm:pt modelId="{19D35AA9-6E19-47CD-A5CC-EE98DE7BCF18}" type="parTrans" cxnId="{D5729072-A07D-4F3D-B5DC-E0F06CC953D1}">
      <dgm:prSet/>
      <dgm:spPr/>
      <dgm:t>
        <a:bodyPr/>
        <a:lstStyle/>
        <a:p>
          <a:endParaRPr lang="en-US"/>
        </a:p>
      </dgm:t>
    </dgm:pt>
    <dgm:pt modelId="{6AD74ADC-6231-4926-914A-176F5AF09452}" type="sibTrans" cxnId="{D5729072-A07D-4F3D-B5DC-E0F06CC953D1}">
      <dgm:prSet/>
      <dgm:spPr/>
      <dgm:t>
        <a:bodyPr/>
        <a:lstStyle/>
        <a:p>
          <a:endParaRPr lang="en-US"/>
        </a:p>
      </dgm:t>
    </dgm:pt>
    <dgm:pt modelId="{8E4114C5-707D-46DF-B830-51F7A886134F}">
      <dgm:prSet/>
      <dgm:spPr/>
      <dgm:t>
        <a:bodyPr/>
        <a:lstStyle/>
        <a:p>
          <a:r>
            <a:rPr lang="en-US" dirty="0"/>
            <a:t>60 Month Non-Use Termination of Benefits</a:t>
          </a:r>
        </a:p>
      </dgm:t>
    </dgm:pt>
    <dgm:pt modelId="{FE7A5296-DE92-4DB5-B530-B403FD2A94CD}" type="parTrans" cxnId="{B8D491FF-8E0C-4524-8979-308C9B617EB0}">
      <dgm:prSet/>
      <dgm:spPr/>
      <dgm:t>
        <a:bodyPr/>
        <a:lstStyle/>
        <a:p>
          <a:endParaRPr lang="en-US"/>
        </a:p>
      </dgm:t>
    </dgm:pt>
    <dgm:pt modelId="{DDE38695-C3A0-4387-91C6-41BFF76895D8}" type="sibTrans" cxnId="{B8D491FF-8E0C-4524-8979-308C9B617EB0}">
      <dgm:prSet/>
      <dgm:spPr/>
      <dgm:t>
        <a:bodyPr/>
        <a:lstStyle/>
        <a:p>
          <a:endParaRPr lang="en-US"/>
        </a:p>
      </dgm:t>
    </dgm:pt>
    <dgm:pt modelId="{E8DACD70-7EA9-42C6-BF72-DF2D7E92B9D2}">
      <dgm:prSet/>
      <dgm:spPr/>
      <dgm:t>
        <a:bodyPr/>
        <a:lstStyle/>
        <a:p>
          <a:pPr>
            <a:defRPr b="1"/>
          </a:pPr>
          <a:r>
            <a:rPr lang="en-US"/>
            <a:t>1993 </a:t>
          </a:r>
          <a:endParaRPr lang="en-US" dirty="0"/>
        </a:p>
      </dgm:t>
    </dgm:pt>
    <dgm:pt modelId="{30D0593F-F3D3-4C36-A48E-753FF2FCDEA9}" type="parTrans" cxnId="{E8562839-CAB2-47D8-B2AA-D9C60B9992C3}">
      <dgm:prSet/>
      <dgm:spPr/>
      <dgm:t>
        <a:bodyPr/>
        <a:lstStyle/>
        <a:p>
          <a:endParaRPr lang="en-US"/>
        </a:p>
      </dgm:t>
    </dgm:pt>
    <dgm:pt modelId="{35AAEB1C-D1C0-4D9F-A20F-2F65A9203ECB}" type="sibTrans" cxnId="{E8562839-CAB2-47D8-B2AA-D9C60B9992C3}">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5"/>
          </a:solidFill>
        </a:ln>
      </dgm:spPr>
    </dgm:pt>
    <dgm:pt modelId="{4C5F54B5-504F-4069-AF1D-9A370FBD268C}" type="pres">
      <dgm:prSet presAssocID="{FF3CD410-5E2E-4080-A893-907D31D22CB3}" presName="nodes" presStyleCnt="0">
        <dgm:presLayoutVars>
          <dgm:chMax/>
          <dgm:chPref/>
          <dgm:animLvl val="lvl"/>
        </dgm:presLayoutVars>
      </dgm:prSet>
      <dgm:spPr/>
    </dgm:pt>
    <dgm:pt modelId="{6CCA691C-AFED-4398-AE7B-0DBF8276616D}" type="pres">
      <dgm:prSet presAssocID="{EF83E4BD-DC27-4ACE-B191-C70985B60CC9}" presName="composite" presStyleCnt="0"/>
      <dgm:spPr/>
    </dgm:pt>
    <dgm:pt modelId="{19766EC5-C136-4148-9396-6556A2EDD225}" type="pres">
      <dgm:prSet presAssocID="{EF83E4BD-DC27-4ACE-B191-C70985B60CC9}" presName="L1TextContainer" presStyleLbl="alignNode1" presStyleIdx="0" presStyleCnt="6">
        <dgm:presLayoutVars>
          <dgm:chMax val="1"/>
          <dgm:chPref val="1"/>
          <dgm:bulletEnabled val="1"/>
        </dgm:presLayoutVars>
      </dgm:prSet>
      <dgm:spPr/>
    </dgm:pt>
    <dgm:pt modelId="{0683BF6E-7DAA-4A5C-99E6-12F59B04BE14}" type="pres">
      <dgm:prSet presAssocID="{EF83E4BD-DC27-4ACE-B191-C70985B60CC9}" presName="L2TextContainerWrapper" presStyleCnt="0">
        <dgm:presLayoutVars>
          <dgm:bulletEnabled val="1"/>
        </dgm:presLayoutVars>
      </dgm:prSet>
      <dgm:spPr/>
    </dgm:pt>
    <dgm:pt modelId="{C5A3C4B4-2832-4790-B0CB-DE6A05D63733}" type="pres">
      <dgm:prSet presAssocID="{EF83E4BD-DC27-4ACE-B191-C70985B60CC9}" presName="L2TextContainer" presStyleLbl="bgAccFollowNode1" presStyleIdx="0" presStyleCnt="6"/>
      <dgm:spPr/>
    </dgm:pt>
    <dgm:pt modelId="{ABEEE6AD-D1A8-4D8F-B04D-464C54F73733}" type="pres">
      <dgm:prSet presAssocID="{EF83E4BD-DC27-4ACE-B191-C70985B60CC9}" presName="FlexibleEmptyPlaceHolder" presStyleCnt="0"/>
      <dgm:spPr/>
    </dgm:pt>
    <dgm:pt modelId="{D57C17C6-CD38-4CFF-A125-3CF0DF3E5F79}" type="pres">
      <dgm:prSet presAssocID="{EF83E4BD-DC27-4ACE-B191-C70985B60CC9}" presName="ConnectLine" presStyleLbl="sibTrans1D1" presStyleIdx="0" presStyleCnt="6"/>
      <dgm:spPr/>
    </dgm:pt>
    <dgm:pt modelId="{C2E129C2-95DF-416E-B03F-5BAD0A6278E5}" type="pres">
      <dgm:prSet presAssocID="{EF83E4BD-DC27-4ACE-B191-C70985B60CC9}" presName="ConnectorPoint" presStyleLbl="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333EA5C9-96E2-49E8-B7E0-8DBC287D0FBA}" type="pres">
      <dgm:prSet presAssocID="{EF83E4BD-DC27-4ACE-B191-C70985B60CC9}" presName="EmptyPlaceHolder" presStyleCnt="0"/>
      <dgm:spPr/>
    </dgm:pt>
    <dgm:pt modelId="{4457ADA2-D8C0-44E2-BB13-D5B06C9773D7}" type="pres">
      <dgm:prSet presAssocID="{2BAE1FC3-6039-48EE-889B-52FC644CF9AB}" presName="spaceBetweenRectangles" presStyleCnt="0"/>
      <dgm:spPr/>
    </dgm:pt>
    <dgm:pt modelId="{105DEF05-20BF-42C8-AA6F-BE9961D5902B}" type="pres">
      <dgm:prSet presAssocID="{E2C39BE6-2428-4139-B102-729FDBB4A3F0}" presName="composite" presStyleCnt="0"/>
      <dgm:spPr/>
    </dgm:pt>
    <dgm:pt modelId="{48784FF1-4689-4D97-9E7A-A67990A18B75}" type="pres">
      <dgm:prSet presAssocID="{E2C39BE6-2428-4139-B102-729FDBB4A3F0}" presName="L1TextContainer" presStyleLbl="alignNode1" presStyleIdx="1" presStyleCnt="6">
        <dgm:presLayoutVars>
          <dgm:chMax val="1"/>
          <dgm:chPref val="1"/>
          <dgm:bulletEnabled val="1"/>
        </dgm:presLayoutVars>
      </dgm:prSet>
      <dgm:spPr/>
    </dgm:pt>
    <dgm:pt modelId="{FC54F7F3-C832-43C5-9582-5B4A42A9DE0A}" type="pres">
      <dgm:prSet presAssocID="{E2C39BE6-2428-4139-B102-729FDBB4A3F0}" presName="L2TextContainerWrapper" presStyleCnt="0">
        <dgm:presLayoutVars>
          <dgm:bulletEnabled val="1"/>
        </dgm:presLayoutVars>
      </dgm:prSet>
      <dgm:spPr/>
    </dgm:pt>
    <dgm:pt modelId="{8A5EB22F-9A1E-4C34-B54D-D11B0E82D091}" type="pres">
      <dgm:prSet presAssocID="{E2C39BE6-2428-4139-B102-729FDBB4A3F0}" presName="L2TextContainer" presStyleLbl="bgAccFollowNode1" presStyleIdx="1" presStyleCnt="6"/>
      <dgm:spPr/>
    </dgm:pt>
    <dgm:pt modelId="{39606F0E-986A-4864-B6AE-59A40CFB9503}" type="pres">
      <dgm:prSet presAssocID="{E2C39BE6-2428-4139-B102-729FDBB4A3F0}" presName="FlexibleEmptyPlaceHolder" presStyleCnt="0"/>
      <dgm:spPr/>
    </dgm:pt>
    <dgm:pt modelId="{C6E1DE59-210B-4772-9109-150B2F890287}" type="pres">
      <dgm:prSet presAssocID="{E2C39BE6-2428-4139-B102-729FDBB4A3F0}" presName="ConnectLine" presStyleLbl="sibTrans1D1" presStyleIdx="1" presStyleCnt="6"/>
      <dgm:spPr/>
    </dgm:pt>
    <dgm:pt modelId="{9E483A12-3458-4307-86EB-ED9780E4F326}" type="pres">
      <dgm:prSet presAssocID="{E2C39BE6-2428-4139-B102-729FDBB4A3F0}" presName="ConnectorPoint" presStyleLbl="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B1E24EC2-A32A-4A0F-8688-B6EC179D96D0}" type="pres">
      <dgm:prSet presAssocID="{E2C39BE6-2428-4139-B102-729FDBB4A3F0}" presName="EmptyPlaceHolder" presStyleCnt="0"/>
      <dgm:spPr/>
    </dgm:pt>
    <dgm:pt modelId="{BC40780D-FD5A-4B85-A36E-FA45A8233304}" type="pres">
      <dgm:prSet presAssocID="{139F4F4C-8F19-4632-A708-51FD880738CF}" presName="spaceBetweenRectangles" presStyleCnt="0"/>
      <dgm:spPr/>
    </dgm:pt>
    <dgm:pt modelId="{B4C7334D-4499-4FFC-B6B5-2F46887ED359}" type="pres">
      <dgm:prSet presAssocID="{876D75E1-C9FF-4F34-A53B-1E17D7A51C53}" presName="composite" presStyleCnt="0"/>
      <dgm:spPr/>
    </dgm:pt>
    <dgm:pt modelId="{149EB94B-851F-483F-8D63-5631C312FC4B}" type="pres">
      <dgm:prSet presAssocID="{876D75E1-C9FF-4F34-A53B-1E17D7A51C53}" presName="L1TextContainer" presStyleLbl="alignNode1" presStyleIdx="2" presStyleCnt="6">
        <dgm:presLayoutVars>
          <dgm:chMax val="1"/>
          <dgm:chPref val="1"/>
          <dgm:bulletEnabled val="1"/>
        </dgm:presLayoutVars>
      </dgm:prSet>
      <dgm:spPr/>
    </dgm:pt>
    <dgm:pt modelId="{05A5B9C8-B73C-450B-A18B-4F292A0714D8}" type="pres">
      <dgm:prSet presAssocID="{876D75E1-C9FF-4F34-A53B-1E17D7A51C53}" presName="L2TextContainerWrapper" presStyleCnt="0">
        <dgm:presLayoutVars>
          <dgm:bulletEnabled val="1"/>
        </dgm:presLayoutVars>
      </dgm:prSet>
      <dgm:spPr/>
    </dgm:pt>
    <dgm:pt modelId="{10AA787B-B1AD-4EE3-A447-4F5B5E101966}" type="pres">
      <dgm:prSet presAssocID="{876D75E1-C9FF-4F34-A53B-1E17D7A51C53}" presName="L2TextContainer" presStyleLbl="bgAccFollowNode1" presStyleIdx="2" presStyleCnt="6"/>
      <dgm:spPr/>
    </dgm:pt>
    <dgm:pt modelId="{3E04B1EF-28CA-4EBB-809A-B33B44BECE39}" type="pres">
      <dgm:prSet presAssocID="{876D75E1-C9FF-4F34-A53B-1E17D7A51C53}" presName="FlexibleEmptyPlaceHolder" presStyleCnt="0"/>
      <dgm:spPr/>
    </dgm:pt>
    <dgm:pt modelId="{6DCBE8B3-881B-4030-86C1-593994EC5054}" type="pres">
      <dgm:prSet presAssocID="{876D75E1-C9FF-4F34-A53B-1E17D7A51C53}" presName="ConnectLine" presStyleLbl="sibTrans1D1" presStyleIdx="2" presStyleCnt="6"/>
      <dgm:spPr/>
    </dgm:pt>
    <dgm:pt modelId="{E9A7536B-07E7-445C-926F-F919773F0F75}" type="pres">
      <dgm:prSet presAssocID="{876D75E1-C9FF-4F34-A53B-1E17D7A51C53}" presName="ConnectorPoint" presStyleLbl="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8450DF0-4DB3-4BBD-89B6-69ECBDC85FE6}" type="pres">
      <dgm:prSet presAssocID="{876D75E1-C9FF-4F34-A53B-1E17D7A51C53}" presName="EmptyPlaceHolder" presStyleCnt="0"/>
      <dgm:spPr/>
    </dgm:pt>
    <dgm:pt modelId="{9F036CD7-DC47-493C-9C58-49125F441799}" type="pres">
      <dgm:prSet presAssocID="{6AD74ADC-6231-4926-914A-176F5AF09452}" presName="spaceBetweenRectangles" presStyleCnt="0"/>
      <dgm:spPr/>
    </dgm:pt>
    <dgm:pt modelId="{3C7CA35B-17BF-4802-ABBC-2EA46A2A7054}" type="pres">
      <dgm:prSet presAssocID="{E8DACD70-7EA9-42C6-BF72-DF2D7E92B9D2}" presName="composite" presStyleCnt="0"/>
      <dgm:spPr/>
    </dgm:pt>
    <dgm:pt modelId="{DB8AF434-D5A1-4F31-BF82-2EB5F119DE07}" type="pres">
      <dgm:prSet presAssocID="{E8DACD70-7EA9-42C6-BF72-DF2D7E92B9D2}" presName="L1TextContainer" presStyleLbl="alignNode1" presStyleIdx="3" presStyleCnt="6">
        <dgm:presLayoutVars>
          <dgm:chMax val="1"/>
          <dgm:chPref val="1"/>
          <dgm:bulletEnabled val="1"/>
        </dgm:presLayoutVars>
      </dgm:prSet>
      <dgm:spPr/>
    </dgm:pt>
    <dgm:pt modelId="{A70940C4-7326-4DE1-B5B9-266E5428D756}" type="pres">
      <dgm:prSet presAssocID="{E8DACD70-7EA9-42C6-BF72-DF2D7E92B9D2}" presName="L2TextContainerWrapper" presStyleCnt="0">
        <dgm:presLayoutVars>
          <dgm:bulletEnabled val="1"/>
        </dgm:presLayoutVars>
      </dgm:prSet>
      <dgm:spPr/>
    </dgm:pt>
    <dgm:pt modelId="{3626D19C-329C-4F27-956B-6268FCCA1832}" type="pres">
      <dgm:prSet presAssocID="{E8DACD70-7EA9-42C6-BF72-DF2D7E92B9D2}" presName="L2TextContainer" presStyleLbl="bgAccFollowNode1" presStyleIdx="3" presStyleCnt="6"/>
      <dgm:spPr/>
    </dgm:pt>
    <dgm:pt modelId="{C7231769-AADD-4491-B3DF-7A6141D6504A}" type="pres">
      <dgm:prSet presAssocID="{E8DACD70-7EA9-42C6-BF72-DF2D7E92B9D2}" presName="FlexibleEmptyPlaceHolder" presStyleCnt="0"/>
      <dgm:spPr/>
    </dgm:pt>
    <dgm:pt modelId="{CF68310A-FBAC-49B4-A8DF-A3F1DCFBC3AC}" type="pres">
      <dgm:prSet presAssocID="{E8DACD70-7EA9-42C6-BF72-DF2D7E92B9D2}" presName="ConnectLine" presStyleLbl="sibTrans1D1" presStyleIdx="3" presStyleCnt="6"/>
      <dgm:spPr/>
    </dgm:pt>
    <dgm:pt modelId="{DE420730-82B6-456C-87DB-81238DA05E61}" type="pres">
      <dgm:prSet presAssocID="{E8DACD70-7EA9-42C6-BF72-DF2D7E92B9D2}" presName="ConnectorPoint" presStyleLbl="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27E713F-24BB-407D-8CAB-EA8C1F9917F5}" type="pres">
      <dgm:prSet presAssocID="{E8DACD70-7EA9-42C6-BF72-DF2D7E92B9D2}" presName="EmptyPlaceHolder" presStyleCnt="0"/>
      <dgm:spPr/>
    </dgm:pt>
    <dgm:pt modelId="{4A6E7C57-F2E1-4A56-8402-AD750ABA6208}" type="pres">
      <dgm:prSet presAssocID="{35AAEB1C-D1C0-4D9F-A20F-2F65A9203ECB}" presName="spaceBetweenRectangles" presStyleCnt="0"/>
      <dgm:spPr/>
    </dgm:pt>
    <dgm:pt modelId="{0E2898BC-CE9C-45A9-8303-E1C86864B126}" type="pres">
      <dgm:prSet presAssocID="{05F794EB-AC2E-430C-B78D-C205C6D298B3}" presName="composite" presStyleCnt="0"/>
      <dgm:spPr/>
    </dgm:pt>
    <dgm:pt modelId="{1D42DA82-63F3-4D8F-A2A8-09A1063B0BA0}" type="pres">
      <dgm:prSet presAssocID="{05F794EB-AC2E-430C-B78D-C205C6D298B3}" presName="L1TextContainer" presStyleLbl="alignNode1" presStyleIdx="4" presStyleCnt="6">
        <dgm:presLayoutVars>
          <dgm:chMax val="1"/>
          <dgm:chPref val="1"/>
          <dgm:bulletEnabled val="1"/>
        </dgm:presLayoutVars>
      </dgm:prSet>
      <dgm:spPr/>
    </dgm:pt>
    <dgm:pt modelId="{1901DBBD-FBBF-469B-841F-14B7C9717855}" type="pres">
      <dgm:prSet presAssocID="{05F794EB-AC2E-430C-B78D-C205C6D298B3}" presName="L2TextContainerWrapper" presStyleCnt="0">
        <dgm:presLayoutVars>
          <dgm:bulletEnabled val="1"/>
        </dgm:presLayoutVars>
      </dgm:prSet>
      <dgm:spPr/>
    </dgm:pt>
    <dgm:pt modelId="{15A0BA91-E919-4831-AA42-64FE2C4827B6}" type="pres">
      <dgm:prSet presAssocID="{05F794EB-AC2E-430C-B78D-C205C6D298B3}" presName="L2TextContainer" presStyleLbl="bgAccFollowNode1" presStyleIdx="4" presStyleCnt="6"/>
      <dgm:spPr/>
    </dgm:pt>
    <dgm:pt modelId="{288BE235-456D-49C5-A54F-95BC8FAD9D01}" type="pres">
      <dgm:prSet presAssocID="{05F794EB-AC2E-430C-B78D-C205C6D298B3}" presName="FlexibleEmptyPlaceHolder" presStyleCnt="0"/>
      <dgm:spPr/>
    </dgm:pt>
    <dgm:pt modelId="{B805A4FD-D7BA-46B5-BC65-FCDFB7086DCB}" type="pres">
      <dgm:prSet presAssocID="{05F794EB-AC2E-430C-B78D-C205C6D298B3}" presName="ConnectLine" presStyleLbl="sibTrans1D1" presStyleIdx="4" presStyleCnt="6"/>
      <dgm:spPr/>
    </dgm:pt>
    <dgm:pt modelId="{E8025FD6-FAB8-4970-9143-1256871B3540}" type="pres">
      <dgm:prSet presAssocID="{05F794EB-AC2E-430C-B78D-C205C6D298B3}" presName="ConnectorPoint" presStyleLbl="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AA45A1B7-0D29-407B-BEB3-8C3E6D3E4123}" type="pres">
      <dgm:prSet presAssocID="{05F794EB-AC2E-430C-B78D-C205C6D298B3}" presName="EmptyPlaceHolder" presStyleCnt="0"/>
      <dgm:spPr/>
    </dgm:pt>
    <dgm:pt modelId="{5B10B15E-EE1A-461B-B5F0-4C77E1A13EBF}" type="pres">
      <dgm:prSet presAssocID="{C69DCBB0-D6F1-48B2-AB05-260B1AF7EEB0}" presName="spaceBetweenRectangles" presStyleCnt="0"/>
      <dgm:spPr/>
    </dgm:pt>
    <dgm:pt modelId="{FD9F5236-A8A5-4E2C-8F18-316249CEE773}" type="pres">
      <dgm:prSet presAssocID="{6CD16293-6280-4787-A31E-2D1A3D2FC0C2}" presName="composite" presStyleCnt="0"/>
      <dgm:spPr/>
    </dgm:pt>
    <dgm:pt modelId="{13954280-2B37-435A-9257-0966381BFEDE}" type="pres">
      <dgm:prSet presAssocID="{6CD16293-6280-4787-A31E-2D1A3D2FC0C2}" presName="L1TextContainer" presStyleLbl="alignNode1" presStyleIdx="5" presStyleCnt="6">
        <dgm:presLayoutVars>
          <dgm:chMax val="1"/>
          <dgm:chPref val="1"/>
          <dgm:bulletEnabled val="1"/>
        </dgm:presLayoutVars>
      </dgm:prSet>
      <dgm:spPr/>
    </dgm:pt>
    <dgm:pt modelId="{DB11BFB5-F28C-4ECA-867B-CEE92C24CDB2}" type="pres">
      <dgm:prSet presAssocID="{6CD16293-6280-4787-A31E-2D1A3D2FC0C2}" presName="L2TextContainerWrapper" presStyleCnt="0">
        <dgm:presLayoutVars>
          <dgm:bulletEnabled val="1"/>
        </dgm:presLayoutVars>
      </dgm:prSet>
      <dgm:spPr/>
    </dgm:pt>
    <dgm:pt modelId="{BF7A57F6-FC51-40BB-B302-E7526F8782EE}" type="pres">
      <dgm:prSet presAssocID="{6CD16293-6280-4787-A31E-2D1A3D2FC0C2}" presName="L2TextContainer" presStyleLbl="bgAccFollowNode1" presStyleIdx="5" presStyleCnt="6"/>
      <dgm:spPr/>
    </dgm:pt>
    <dgm:pt modelId="{06C33272-39F0-476A-80E7-344A63E7BB87}" type="pres">
      <dgm:prSet presAssocID="{6CD16293-6280-4787-A31E-2D1A3D2FC0C2}" presName="FlexibleEmptyPlaceHolder" presStyleCnt="0"/>
      <dgm:spPr/>
    </dgm:pt>
    <dgm:pt modelId="{CA693D18-EF37-4BDC-A0E2-B1B00266A9FE}" type="pres">
      <dgm:prSet presAssocID="{6CD16293-6280-4787-A31E-2D1A3D2FC0C2}" presName="ConnectLine" presStyleLbl="sibTrans1D1" presStyleIdx="5" presStyleCnt="6"/>
      <dgm:spPr/>
    </dgm:pt>
    <dgm:pt modelId="{2DC58E82-EAD3-4905-8C6B-07B9126F9729}" type="pres">
      <dgm:prSet presAssocID="{6CD16293-6280-4787-A31E-2D1A3D2FC0C2}" presName="ConnectorPoint" presStyleLbl="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756AED75-BD2B-4A0E-BC4D-D1A6FAC7AF87}" type="pres">
      <dgm:prSet presAssocID="{6CD16293-6280-4787-A31E-2D1A3D2FC0C2}" presName="EmptyPlaceHolder" presStyleCnt="0"/>
      <dgm:spPr/>
    </dgm:pt>
  </dgm:ptLst>
  <dgm:cxnLst>
    <dgm:cxn modelId="{85BA470B-EC10-4043-A1FC-E2F953BFA360}" srcId="{FF3CD410-5E2E-4080-A893-907D31D22CB3}" destId="{EF83E4BD-DC27-4ACE-B191-C70985B60CC9}" srcOrd="0" destOrd="0" parTransId="{F7D30372-0D70-47B2-A953-18C838D4CB7C}" sibTransId="{2BAE1FC3-6039-48EE-889B-52FC644CF9AB}"/>
    <dgm:cxn modelId="{71306E0F-ECC8-4052-B3EF-C500AC7F2439}" srcId="{FF3CD410-5E2E-4080-A893-907D31D22CB3}" destId="{E2C39BE6-2428-4139-B102-729FDBB4A3F0}" srcOrd="1" destOrd="0" parTransId="{41EFB758-2CFC-4DA2-9048-7CCC2C985B3A}" sibTransId="{139F4F4C-8F19-4632-A708-51FD880738CF}"/>
    <dgm:cxn modelId="{F3F3C816-8B39-4C8A-9890-520121826ECC}" srcId="{E8DACD70-7EA9-42C6-BF72-DF2D7E92B9D2}" destId="{9A5062FA-52E1-43B2-9692-B9E62839156B}" srcOrd="0" destOrd="0" parTransId="{F12E22BB-EAEB-49F4-B737-BFECD1A2398D}" sibTransId="{52294C97-5C0A-4DB1-B83A-BE27D0D3EACC}"/>
    <dgm:cxn modelId="{0101F817-E9C6-4E69-B06F-83D4ADC73D3B}" srcId="{6CD16293-6280-4787-A31E-2D1A3D2FC0C2}" destId="{EBC5FA26-0C7C-43F6-8D00-8E0E0CF81334}" srcOrd="0" destOrd="0" parTransId="{F924F1E6-CC75-4455-83B4-8746501FC23B}" sibTransId="{3AA51015-AC0F-4A26-83FC-E034162DCFD1}"/>
    <dgm:cxn modelId="{E0B8D71B-1BF1-4465-9D2B-A165EE5D08BA}" type="presOf" srcId="{6C70DDC3-24A8-4824-8751-105ED87919A3}" destId="{C5A3C4B4-2832-4790-B0CB-DE6A05D63733}" srcOrd="0" destOrd="0" presId="urn:microsoft.com/office/officeart/2017/3/layout/HorizontalLabelsTimeline"/>
    <dgm:cxn modelId="{E95BB828-3C8A-4550-B4F4-E903B2C1682D}" srcId="{E2C39BE6-2428-4139-B102-729FDBB4A3F0}" destId="{821BCC8E-CFF6-480C-919E-E046C9706307}" srcOrd="0" destOrd="0" parTransId="{44757D5D-80CF-4F5E-8AF5-76283BFE2F3F}" sibTransId="{96EDEE42-D15C-4863-AA63-7443D24A0ABC}"/>
    <dgm:cxn modelId="{E8562839-CAB2-47D8-B2AA-D9C60B9992C3}" srcId="{FF3CD410-5E2E-4080-A893-907D31D22CB3}" destId="{E8DACD70-7EA9-42C6-BF72-DF2D7E92B9D2}" srcOrd="3" destOrd="0" parTransId="{30D0593F-F3D3-4C36-A48E-753FF2FCDEA9}" sibTransId="{35AAEB1C-D1C0-4D9F-A20F-2F65A9203ECB}"/>
    <dgm:cxn modelId="{57F2FA3E-33A9-47EC-9372-6737D14CA6D5}" type="presOf" srcId="{8E4114C5-707D-46DF-B830-51F7A886134F}" destId="{10AA787B-B1AD-4EE3-A447-4F5B5E101966}" srcOrd="0" destOrd="0" presId="urn:microsoft.com/office/officeart/2017/3/layout/HorizontalLabelsTimeline"/>
    <dgm:cxn modelId="{A71A1862-F805-497E-A72E-3CEA862CC4C9}" srcId="{FF3CD410-5E2E-4080-A893-907D31D22CB3}" destId="{6CD16293-6280-4787-A31E-2D1A3D2FC0C2}" srcOrd="5" destOrd="0" parTransId="{03F5606A-6E48-435B-A97D-E4B389D6F64B}" sibTransId="{2F778F0F-6195-466F-9978-63562B8D95B6}"/>
    <dgm:cxn modelId="{3A61846C-7A90-4CA0-8BE0-6B72C5D06044}" type="presOf" srcId="{9B3A4907-3C69-4E80-8512-CCEEB227A91B}" destId="{3626D19C-329C-4F27-956B-6268FCCA1832}" srcOrd="0" destOrd="1" presId="urn:microsoft.com/office/officeart/2017/3/layout/HorizontalLabelsTimeline"/>
    <dgm:cxn modelId="{76DC664D-1CBA-4048-AD8D-B0FB7EEB01DB}" srcId="{FF3CD410-5E2E-4080-A893-907D31D22CB3}" destId="{05F794EB-AC2E-430C-B78D-C205C6D298B3}" srcOrd="4" destOrd="0" parTransId="{F9D22CF5-8536-48DB-8652-8FF6E0F924BE}" sibTransId="{C69DCBB0-D6F1-48B2-AB05-260B1AF7EEB0}"/>
    <dgm:cxn modelId="{24FE186F-F804-46F5-9C2D-96C1655A06BB}" type="presOf" srcId="{FF3CD410-5E2E-4080-A893-907D31D22CB3}" destId="{687CC7BD-79EF-4A0F-BDD3-809BFA49E6BE}" srcOrd="0" destOrd="0" presId="urn:microsoft.com/office/officeart/2017/3/layout/HorizontalLabelsTimeline"/>
    <dgm:cxn modelId="{D5729072-A07D-4F3D-B5DC-E0F06CC953D1}" srcId="{FF3CD410-5E2E-4080-A893-907D31D22CB3}" destId="{876D75E1-C9FF-4F34-A53B-1E17D7A51C53}" srcOrd="2" destOrd="0" parTransId="{19D35AA9-6E19-47CD-A5CC-EE98DE7BCF18}" sibTransId="{6AD74ADC-6231-4926-914A-176F5AF09452}"/>
    <dgm:cxn modelId="{EEE5B589-405F-4142-BE06-850660F9F817}" srcId="{E8DACD70-7EA9-42C6-BF72-DF2D7E92B9D2}" destId="{9B3A4907-3C69-4E80-8512-CCEEB227A91B}" srcOrd="1" destOrd="0" parTransId="{BFB18D66-A39A-4386-9A94-7108CB7AE0CA}" sibTransId="{4AF3C962-F4D4-4C63-9294-7887CD8C3DDB}"/>
    <dgm:cxn modelId="{CF20418E-ED4B-4114-9943-3F8C0C2E4D7D}" type="presOf" srcId="{EF83E4BD-DC27-4ACE-B191-C70985B60CC9}" destId="{19766EC5-C136-4148-9396-6556A2EDD225}" srcOrd="0" destOrd="0" presId="urn:microsoft.com/office/officeart/2017/3/layout/HorizontalLabelsTimeline"/>
    <dgm:cxn modelId="{E9AB5B94-3F05-42F1-A6E9-181D96B30AB0}" type="presOf" srcId="{E8DACD70-7EA9-42C6-BF72-DF2D7E92B9D2}" destId="{DB8AF434-D5A1-4F31-BF82-2EB5F119DE07}" srcOrd="0" destOrd="0" presId="urn:microsoft.com/office/officeart/2017/3/layout/HorizontalLabelsTimeline"/>
    <dgm:cxn modelId="{5D0C6F9D-BD46-4568-A70D-91BF925F802A}" type="presOf" srcId="{E2C39BE6-2428-4139-B102-729FDBB4A3F0}" destId="{48784FF1-4689-4D97-9E7A-A67990A18B75}" srcOrd="0" destOrd="0" presId="urn:microsoft.com/office/officeart/2017/3/layout/HorizontalLabelsTimeline"/>
    <dgm:cxn modelId="{5C6F00AA-2F83-48B2-AEAB-E36647E618DA}" type="presOf" srcId="{6CD16293-6280-4787-A31E-2D1A3D2FC0C2}" destId="{13954280-2B37-435A-9257-0966381BFEDE}" srcOrd="0" destOrd="0" presId="urn:microsoft.com/office/officeart/2017/3/layout/HorizontalLabelsTimeline"/>
    <dgm:cxn modelId="{DC41F6B2-4001-4E2D-9D80-2A1A0F356C64}" srcId="{EF83E4BD-DC27-4ACE-B191-C70985B60CC9}" destId="{6C70DDC3-24A8-4824-8751-105ED87919A3}" srcOrd="0" destOrd="0" parTransId="{ECCE3AC8-CF3F-4840-9077-7A49CFA97409}" sibTransId="{7AD170E2-4B3B-4A8E-9C8A-9A27E27D64B8}"/>
    <dgm:cxn modelId="{80A91BC6-79F1-4BBC-952F-DC1CB06C3026}" srcId="{05F794EB-AC2E-430C-B78D-C205C6D298B3}" destId="{FCBCB6C1-4BAB-47DC-A910-3A9B0FCD36F2}" srcOrd="0" destOrd="0" parTransId="{7CDB7676-0659-49EE-B017-F00D7BA7BBC5}" sibTransId="{1DCD7572-F6E2-44FD-804B-52BDDDFA3394}"/>
    <dgm:cxn modelId="{70D492D0-64B9-40CB-B3B4-CA59AED37863}" type="presOf" srcId="{9A5062FA-52E1-43B2-9692-B9E62839156B}" destId="{3626D19C-329C-4F27-956B-6268FCCA1832}" srcOrd="0" destOrd="0" presId="urn:microsoft.com/office/officeart/2017/3/layout/HorizontalLabelsTimeline"/>
    <dgm:cxn modelId="{892C41D1-F146-407F-8841-8853726F6812}" type="presOf" srcId="{EBC5FA26-0C7C-43F6-8D00-8E0E0CF81334}" destId="{BF7A57F6-FC51-40BB-B302-E7526F8782EE}" srcOrd="0" destOrd="0" presId="urn:microsoft.com/office/officeart/2017/3/layout/HorizontalLabelsTimeline"/>
    <dgm:cxn modelId="{30E832D5-4F3C-428F-829C-6E7245D5A73F}" type="presOf" srcId="{821BCC8E-CFF6-480C-919E-E046C9706307}" destId="{8A5EB22F-9A1E-4C34-B54D-D11B0E82D091}" srcOrd="0" destOrd="0" presId="urn:microsoft.com/office/officeart/2017/3/layout/HorizontalLabelsTimeline"/>
    <dgm:cxn modelId="{E0CFC4D7-CAF3-4F34-AD83-292665171AFB}" type="presOf" srcId="{FCBCB6C1-4BAB-47DC-A910-3A9B0FCD36F2}" destId="{15A0BA91-E919-4831-AA42-64FE2C4827B6}" srcOrd="0" destOrd="0" presId="urn:microsoft.com/office/officeart/2017/3/layout/HorizontalLabelsTimeline"/>
    <dgm:cxn modelId="{42B19EE4-4646-4A93-91E0-DB7C487E9509}" type="presOf" srcId="{05F794EB-AC2E-430C-B78D-C205C6D298B3}" destId="{1D42DA82-63F3-4D8F-A2A8-09A1063B0BA0}" srcOrd="0" destOrd="0" presId="urn:microsoft.com/office/officeart/2017/3/layout/HorizontalLabelsTimeline"/>
    <dgm:cxn modelId="{F533EEFC-F1CF-46F8-AF78-79A92FB09F1F}" type="presOf" srcId="{876D75E1-C9FF-4F34-A53B-1E17D7A51C53}" destId="{149EB94B-851F-483F-8D63-5631C312FC4B}" srcOrd="0" destOrd="0" presId="urn:microsoft.com/office/officeart/2017/3/layout/HorizontalLabelsTimeline"/>
    <dgm:cxn modelId="{B8D491FF-8E0C-4524-8979-308C9B617EB0}" srcId="{876D75E1-C9FF-4F34-A53B-1E17D7A51C53}" destId="{8E4114C5-707D-46DF-B830-51F7A886134F}" srcOrd="0" destOrd="0" parTransId="{FE7A5296-DE92-4DB5-B530-B403FD2A94CD}" sibTransId="{DDE38695-C3A0-4387-91C6-41BFF76895D8}"/>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03F1CD68-013C-49AD-A409-17BC9E043F58}" type="presParOf" srcId="{4C5F54B5-504F-4069-AF1D-9A370FBD268C}" destId="{6CCA691C-AFED-4398-AE7B-0DBF8276616D}" srcOrd="0" destOrd="0" presId="urn:microsoft.com/office/officeart/2017/3/layout/HorizontalLabelsTimeline"/>
    <dgm:cxn modelId="{18B38187-1070-43FB-BCF3-B4AB748C8E5E}" type="presParOf" srcId="{6CCA691C-AFED-4398-AE7B-0DBF8276616D}" destId="{19766EC5-C136-4148-9396-6556A2EDD225}" srcOrd="0" destOrd="0" presId="urn:microsoft.com/office/officeart/2017/3/layout/HorizontalLabelsTimeline"/>
    <dgm:cxn modelId="{DCE1DAA4-2BB8-4537-8709-2D64E47CE15E}" type="presParOf" srcId="{6CCA691C-AFED-4398-AE7B-0DBF8276616D}" destId="{0683BF6E-7DAA-4A5C-99E6-12F59B04BE14}" srcOrd="1" destOrd="0" presId="urn:microsoft.com/office/officeart/2017/3/layout/HorizontalLabelsTimeline"/>
    <dgm:cxn modelId="{FF851FEF-77EF-4071-8382-DA5D02EB10C0}" type="presParOf" srcId="{0683BF6E-7DAA-4A5C-99E6-12F59B04BE14}" destId="{C5A3C4B4-2832-4790-B0CB-DE6A05D63733}" srcOrd="0" destOrd="0" presId="urn:microsoft.com/office/officeart/2017/3/layout/HorizontalLabelsTimeline"/>
    <dgm:cxn modelId="{F9BD42B6-5895-4B02-A168-37D7A3A10E22}" type="presParOf" srcId="{0683BF6E-7DAA-4A5C-99E6-12F59B04BE14}" destId="{ABEEE6AD-D1A8-4D8F-B04D-464C54F73733}" srcOrd="1" destOrd="0" presId="urn:microsoft.com/office/officeart/2017/3/layout/HorizontalLabelsTimeline"/>
    <dgm:cxn modelId="{2F148DDD-2E04-4B5C-B5A3-9BEB7952472B}" type="presParOf" srcId="{6CCA691C-AFED-4398-AE7B-0DBF8276616D}" destId="{D57C17C6-CD38-4CFF-A125-3CF0DF3E5F79}" srcOrd="2" destOrd="0" presId="urn:microsoft.com/office/officeart/2017/3/layout/HorizontalLabelsTimeline"/>
    <dgm:cxn modelId="{0834D9DD-EABB-416F-B6F8-A7C437F35B9F}" type="presParOf" srcId="{6CCA691C-AFED-4398-AE7B-0DBF8276616D}" destId="{C2E129C2-95DF-416E-B03F-5BAD0A6278E5}" srcOrd="3" destOrd="0" presId="urn:microsoft.com/office/officeart/2017/3/layout/HorizontalLabelsTimeline"/>
    <dgm:cxn modelId="{5FEA7BE5-BDD6-4177-BB65-F6C9806BB4A0}" type="presParOf" srcId="{6CCA691C-AFED-4398-AE7B-0DBF8276616D}" destId="{333EA5C9-96E2-49E8-B7E0-8DBC287D0FBA}" srcOrd="4" destOrd="0" presId="urn:microsoft.com/office/officeart/2017/3/layout/HorizontalLabelsTimeline"/>
    <dgm:cxn modelId="{5459AC55-8562-4CC8-97F1-0E7D155D0C5A}" type="presParOf" srcId="{4C5F54B5-504F-4069-AF1D-9A370FBD268C}" destId="{4457ADA2-D8C0-44E2-BB13-D5B06C9773D7}" srcOrd="1" destOrd="0" presId="urn:microsoft.com/office/officeart/2017/3/layout/HorizontalLabelsTimeline"/>
    <dgm:cxn modelId="{E5FC22E9-0027-4439-9E04-CDC6E1BEA74D}" type="presParOf" srcId="{4C5F54B5-504F-4069-AF1D-9A370FBD268C}" destId="{105DEF05-20BF-42C8-AA6F-BE9961D5902B}" srcOrd="2" destOrd="0" presId="urn:microsoft.com/office/officeart/2017/3/layout/HorizontalLabelsTimeline"/>
    <dgm:cxn modelId="{06800293-DE08-46C1-A819-5592584727F4}" type="presParOf" srcId="{105DEF05-20BF-42C8-AA6F-BE9961D5902B}" destId="{48784FF1-4689-4D97-9E7A-A67990A18B75}" srcOrd="0" destOrd="0" presId="urn:microsoft.com/office/officeart/2017/3/layout/HorizontalLabelsTimeline"/>
    <dgm:cxn modelId="{E83DB4BF-BDBD-4E2A-BC72-2C6387D92D62}" type="presParOf" srcId="{105DEF05-20BF-42C8-AA6F-BE9961D5902B}" destId="{FC54F7F3-C832-43C5-9582-5B4A42A9DE0A}" srcOrd="1" destOrd="0" presId="urn:microsoft.com/office/officeart/2017/3/layout/HorizontalLabelsTimeline"/>
    <dgm:cxn modelId="{C5C8DE64-72AD-4075-BCF2-10963E502C6B}" type="presParOf" srcId="{FC54F7F3-C832-43C5-9582-5B4A42A9DE0A}" destId="{8A5EB22F-9A1E-4C34-B54D-D11B0E82D091}" srcOrd="0" destOrd="0" presId="urn:microsoft.com/office/officeart/2017/3/layout/HorizontalLabelsTimeline"/>
    <dgm:cxn modelId="{520405E5-8595-4A9B-89A6-6AB6DB78C20D}" type="presParOf" srcId="{FC54F7F3-C832-43C5-9582-5B4A42A9DE0A}" destId="{39606F0E-986A-4864-B6AE-59A40CFB9503}" srcOrd="1" destOrd="0" presId="urn:microsoft.com/office/officeart/2017/3/layout/HorizontalLabelsTimeline"/>
    <dgm:cxn modelId="{66487841-18F9-4AEB-A0F8-28269E4BD040}" type="presParOf" srcId="{105DEF05-20BF-42C8-AA6F-BE9961D5902B}" destId="{C6E1DE59-210B-4772-9109-150B2F890287}" srcOrd="2" destOrd="0" presId="urn:microsoft.com/office/officeart/2017/3/layout/HorizontalLabelsTimeline"/>
    <dgm:cxn modelId="{17A253EC-656F-4CC0-AE91-9FE684A3833D}" type="presParOf" srcId="{105DEF05-20BF-42C8-AA6F-BE9961D5902B}" destId="{9E483A12-3458-4307-86EB-ED9780E4F326}" srcOrd="3" destOrd="0" presId="urn:microsoft.com/office/officeart/2017/3/layout/HorizontalLabelsTimeline"/>
    <dgm:cxn modelId="{C0DE50C9-7478-4E76-ACEB-1CDB973E5621}" type="presParOf" srcId="{105DEF05-20BF-42C8-AA6F-BE9961D5902B}" destId="{B1E24EC2-A32A-4A0F-8688-B6EC179D96D0}" srcOrd="4" destOrd="0" presId="urn:microsoft.com/office/officeart/2017/3/layout/HorizontalLabelsTimeline"/>
    <dgm:cxn modelId="{6FA1F781-990C-4E3A-829A-6A8AE15B9224}" type="presParOf" srcId="{4C5F54B5-504F-4069-AF1D-9A370FBD268C}" destId="{BC40780D-FD5A-4B85-A36E-FA45A8233304}" srcOrd="3" destOrd="0" presId="urn:microsoft.com/office/officeart/2017/3/layout/HorizontalLabelsTimeline"/>
    <dgm:cxn modelId="{8F113400-2DFA-4C69-B888-53B4AF9A6714}" type="presParOf" srcId="{4C5F54B5-504F-4069-AF1D-9A370FBD268C}" destId="{B4C7334D-4499-4FFC-B6B5-2F46887ED359}" srcOrd="4" destOrd="0" presId="urn:microsoft.com/office/officeart/2017/3/layout/HorizontalLabelsTimeline"/>
    <dgm:cxn modelId="{F409F505-06B5-460D-A404-6E1927E8B447}" type="presParOf" srcId="{B4C7334D-4499-4FFC-B6B5-2F46887ED359}" destId="{149EB94B-851F-483F-8D63-5631C312FC4B}" srcOrd="0" destOrd="0" presId="urn:microsoft.com/office/officeart/2017/3/layout/HorizontalLabelsTimeline"/>
    <dgm:cxn modelId="{F2A44A6C-104F-4085-A29B-1AA4A8C307C7}" type="presParOf" srcId="{B4C7334D-4499-4FFC-B6B5-2F46887ED359}" destId="{05A5B9C8-B73C-450B-A18B-4F292A0714D8}" srcOrd="1" destOrd="0" presId="urn:microsoft.com/office/officeart/2017/3/layout/HorizontalLabelsTimeline"/>
    <dgm:cxn modelId="{1F0D9FF5-CB5B-4BBC-8CF5-D8AFD6313068}" type="presParOf" srcId="{05A5B9C8-B73C-450B-A18B-4F292A0714D8}" destId="{10AA787B-B1AD-4EE3-A447-4F5B5E101966}" srcOrd="0" destOrd="0" presId="urn:microsoft.com/office/officeart/2017/3/layout/HorizontalLabelsTimeline"/>
    <dgm:cxn modelId="{5BF1DBD3-2CCF-4A47-9366-6BB01EA3435D}" type="presParOf" srcId="{05A5B9C8-B73C-450B-A18B-4F292A0714D8}" destId="{3E04B1EF-28CA-4EBB-809A-B33B44BECE39}" srcOrd="1" destOrd="0" presId="urn:microsoft.com/office/officeart/2017/3/layout/HorizontalLabelsTimeline"/>
    <dgm:cxn modelId="{41CBD8B2-F7B2-4E59-9B00-2A791E15472E}" type="presParOf" srcId="{B4C7334D-4499-4FFC-B6B5-2F46887ED359}" destId="{6DCBE8B3-881B-4030-86C1-593994EC5054}" srcOrd="2" destOrd="0" presId="urn:microsoft.com/office/officeart/2017/3/layout/HorizontalLabelsTimeline"/>
    <dgm:cxn modelId="{85A23EE7-7D0B-4EED-AE50-6C3769E11132}" type="presParOf" srcId="{B4C7334D-4499-4FFC-B6B5-2F46887ED359}" destId="{E9A7536B-07E7-445C-926F-F919773F0F75}" srcOrd="3" destOrd="0" presId="urn:microsoft.com/office/officeart/2017/3/layout/HorizontalLabelsTimeline"/>
    <dgm:cxn modelId="{4434D35F-AA36-4944-BDA5-BFC15AA29BE7}" type="presParOf" srcId="{B4C7334D-4499-4FFC-B6B5-2F46887ED359}" destId="{98450DF0-4DB3-4BBD-89B6-69ECBDC85FE6}" srcOrd="4" destOrd="0" presId="urn:microsoft.com/office/officeart/2017/3/layout/HorizontalLabelsTimeline"/>
    <dgm:cxn modelId="{7507FB62-9611-4DA1-8893-732F7EE8B4E9}" type="presParOf" srcId="{4C5F54B5-504F-4069-AF1D-9A370FBD268C}" destId="{9F036CD7-DC47-493C-9C58-49125F441799}" srcOrd="5" destOrd="0" presId="urn:microsoft.com/office/officeart/2017/3/layout/HorizontalLabelsTimeline"/>
    <dgm:cxn modelId="{63AD0789-DF72-40F9-916D-FB3F7BCAB7D8}" type="presParOf" srcId="{4C5F54B5-504F-4069-AF1D-9A370FBD268C}" destId="{3C7CA35B-17BF-4802-ABBC-2EA46A2A7054}" srcOrd="6" destOrd="0" presId="urn:microsoft.com/office/officeart/2017/3/layout/HorizontalLabelsTimeline"/>
    <dgm:cxn modelId="{9C613187-7D59-4B2D-9FFA-285A6BC0F759}" type="presParOf" srcId="{3C7CA35B-17BF-4802-ABBC-2EA46A2A7054}" destId="{DB8AF434-D5A1-4F31-BF82-2EB5F119DE07}" srcOrd="0" destOrd="0" presId="urn:microsoft.com/office/officeart/2017/3/layout/HorizontalLabelsTimeline"/>
    <dgm:cxn modelId="{0C4C2038-7BF3-4905-B082-8E166705E76C}" type="presParOf" srcId="{3C7CA35B-17BF-4802-ABBC-2EA46A2A7054}" destId="{A70940C4-7326-4DE1-B5B9-266E5428D756}" srcOrd="1" destOrd="0" presId="urn:microsoft.com/office/officeart/2017/3/layout/HorizontalLabelsTimeline"/>
    <dgm:cxn modelId="{EB4F75BB-CE38-4BEB-B0EA-662329BEB125}" type="presParOf" srcId="{A70940C4-7326-4DE1-B5B9-266E5428D756}" destId="{3626D19C-329C-4F27-956B-6268FCCA1832}" srcOrd="0" destOrd="0" presId="urn:microsoft.com/office/officeart/2017/3/layout/HorizontalLabelsTimeline"/>
    <dgm:cxn modelId="{36CE3011-9410-42C5-B2D7-7C434EC06641}" type="presParOf" srcId="{A70940C4-7326-4DE1-B5B9-266E5428D756}" destId="{C7231769-AADD-4491-B3DF-7A6141D6504A}" srcOrd="1" destOrd="0" presId="urn:microsoft.com/office/officeart/2017/3/layout/HorizontalLabelsTimeline"/>
    <dgm:cxn modelId="{BF7CE20F-7419-4525-849D-0DAC47D118E5}" type="presParOf" srcId="{3C7CA35B-17BF-4802-ABBC-2EA46A2A7054}" destId="{CF68310A-FBAC-49B4-A8DF-A3F1DCFBC3AC}" srcOrd="2" destOrd="0" presId="urn:microsoft.com/office/officeart/2017/3/layout/HorizontalLabelsTimeline"/>
    <dgm:cxn modelId="{8BE1126D-7D2F-45EF-AEFD-71B02F5B69F8}" type="presParOf" srcId="{3C7CA35B-17BF-4802-ABBC-2EA46A2A7054}" destId="{DE420730-82B6-456C-87DB-81238DA05E61}" srcOrd="3" destOrd="0" presId="urn:microsoft.com/office/officeart/2017/3/layout/HorizontalLabelsTimeline"/>
    <dgm:cxn modelId="{240304C3-F54A-4FA0-A968-53ABF8A37914}" type="presParOf" srcId="{3C7CA35B-17BF-4802-ABBC-2EA46A2A7054}" destId="{027E713F-24BB-407D-8CAB-EA8C1F9917F5}" srcOrd="4" destOrd="0" presId="urn:microsoft.com/office/officeart/2017/3/layout/HorizontalLabelsTimeline"/>
    <dgm:cxn modelId="{BE793F2F-3688-4DEA-B4EB-BA54E892EE7F}" type="presParOf" srcId="{4C5F54B5-504F-4069-AF1D-9A370FBD268C}" destId="{4A6E7C57-F2E1-4A56-8402-AD750ABA6208}" srcOrd="7" destOrd="0" presId="urn:microsoft.com/office/officeart/2017/3/layout/HorizontalLabelsTimeline"/>
    <dgm:cxn modelId="{AF78ECB7-0292-419B-BEA5-6D5B1EFED6A1}" type="presParOf" srcId="{4C5F54B5-504F-4069-AF1D-9A370FBD268C}" destId="{0E2898BC-CE9C-45A9-8303-E1C86864B126}" srcOrd="8" destOrd="0" presId="urn:microsoft.com/office/officeart/2017/3/layout/HorizontalLabelsTimeline"/>
    <dgm:cxn modelId="{7740670B-7DF3-4F6B-9CB0-28AFB2920C62}" type="presParOf" srcId="{0E2898BC-CE9C-45A9-8303-E1C86864B126}" destId="{1D42DA82-63F3-4D8F-A2A8-09A1063B0BA0}" srcOrd="0" destOrd="0" presId="urn:microsoft.com/office/officeart/2017/3/layout/HorizontalLabelsTimeline"/>
    <dgm:cxn modelId="{5C95A0C4-E07F-443C-A4B9-79E91704299C}" type="presParOf" srcId="{0E2898BC-CE9C-45A9-8303-E1C86864B126}" destId="{1901DBBD-FBBF-469B-841F-14B7C9717855}" srcOrd="1" destOrd="0" presId="urn:microsoft.com/office/officeart/2017/3/layout/HorizontalLabelsTimeline"/>
    <dgm:cxn modelId="{0AB17D1A-9BC1-4256-984A-966D7424718C}" type="presParOf" srcId="{1901DBBD-FBBF-469B-841F-14B7C9717855}" destId="{15A0BA91-E919-4831-AA42-64FE2C4827B6}" srcOrd="0" destOrd="0" presId="urn:microsoft.com/office/officeart/2017/3/layout/HorizontalLabelsTimeline"/>
    <dgm:cxn modelId="{1C8126E8-C5F5-4972-83E4-0E3019975A74}" type="presParOf" srcId="{1901DBBD-FBBF-469B-841F-14B7C9717855}" destId="{288BE235-456D-49C5-A54F-95BC8FAD9D01}" srcOrd="1" destOrd="0" presId="urn:microsoft.com/office/officeart/2017/3/layout/HorizontalLabelsTimeline"/>
    <dgm:cxn modelId="{507CB334-631B-4E17-85C1-782C60D438FB}" type="presParOf" srcId="{0E2898BC-CE9C-45A9-8303-E1C86864B126}" destId="{B805A4FD-D7BA-46B5-BC65-FCDFB7086DCB}" srcOrd="2" destOrd="0" presId="urn:microsoft.com/office/officeart/2017/3/layout/HorizontalLabelsTimeline"/>
    <dgm:cxn modelId="{FE61EBB0-458A-4DE5-BCB3-37DBC07CB0E9}" type="presParOf" srcId="{0E2898BC-CE9C-45A9-8303-E1C86864B126}" destId="{E8025FD6-FAB8-4970-9143-1256871B3540}" srcOrd="3" destOrd="0" presId="urn:microsoft.com/office/officeart/2017/3/layout/HorizontalLabelsTimeline"/>
    <dgm:cxn modelId="{02172588-E7CE-4DAD-BBDF-6BF80DD6344F}" type="presParOf" srcId="{0E2898BC-CE9C-45A9-8303-E1C86864B126}" destId="{AA45A1B7-0D29-407B-BEB3-8C3E6D3E4123}" srcOrd="4" destOrd="0" presId="urn:microsoft.com/office/officeart/2017/3/layout/HorizontalLabelsTimeline"/>
    <dgm:cxn modelId="{DC41E5D1-8B8A-4287-AC1E-CF7BFE8FB91D}" type="presParOf" srcId="{4C5F54B5-504F-4069-AF1D-9A370FBD268C}" destId="{5B10B15E-EE1A-461B-B5F0-4C77E1A13EBF}" srcOrd="9" destOrd="0" presId="urn:microsoft.com/office/officeart/2017/3/layout/HorizontalLabelsTimeline"/>
    <dgm:cxn modelId="{E9EEA932-4677-4977-854C-99FAA2CF68DC}" type="presParOf" srcId="{4C5F54B5-504F-4069-AF1D-9A370FBD268C}" destId="{FD9F5236-A8A5-4E2C-8F18-316249CEE773}" srcOrd="10" destOrd="0" presId="urn:microsoft.com/office/officeart/2017/3/layout/HorizontalLabelsTimeline"/>
    <dgm:cxn modelId="{16F5621B-CD80-4EFB-8E0D-5A2BAD0E50BA}" type="presParOf" srcId="{FD9F5236-A8A5-4E2C-8F18-316249CEE773}" destId="{13954280-2B37-435A-9257-0966381BFEDE}" srcOrd="0" destOrd="0" presId="urn:microsoft.com/office/officeart/2017/3/layout/HorizontalLabelsTimeline"/>
    <dgm:cxn modelId="{D88D1DBC-9098-4C77-AF06-3EFCC1681E84}" type="presParOf" srcId="{FD9F5236-A8A5-4E2C-8F18-316249CEE773}" destId="{DB11BFB5-F28C-4ECA-867B-CEE92C24CDB2}" srcOrd="1" destOrd="0" presId="urn:microsoft.com/office/officeart/2017/3/layout/HorizontalLabelsTimeline"/>
    <dgm:cxn modelId="{6DE4095D-3A62-4F84-8CF1-96792C39AB83}" type="presParOf" srcId="{DB11BFB5-F28C-4ECA-867B-CEE92C24CDB2}" destId="{BF7A57F6-FC51-40BB-B302-E7526F8782EE}" srcOrd="0" destOrd="0" presId="urn:microsoft.com/office/officeart/2017/3/layout/HorizontalLabelsTimeline"/>
    <dgm:cxn modelId="{20B59F5B-A07A-4819-94D7-98050B724C31}" type="presParOf" srcId="{DB11BFB5-F28C-4ECA-867B-CEE92C24CDB2}" destId="{06C33272-39F0-476A-80E7-344A63E7BB87}" srcOrd="1" destOrd="0" presId="urn:microsoft.com/office/officeart/2017/3/layout/HorizontalLabelsTimeline"/>
    <dgm:cxn modelId="{75E05D87-277C-4FAE-833A-0EDF6F54C916}" type="presParOf" srcId="{FD9F5236-A8A5-4E2C-8F18-316249CEE773}" destId="{CA693D18-EF37-4BDC-A0E2-B1B00266A9FE}" srcOrd="2" destOrd="0" presId="urn:microsoft.com/office/officeart/2017/3/layout/HorizontalLabelsTimeline"/>
    <dgm:cxn modelId="{67814A5E-518A-4A00-B4E5-1268A40B1BF2}" type="presParOf" srcId="{FD9F5236-A8A5-4E2C-8F18-316249CEE773}" destId="{2DC58E82-EAD3-4905-8C6B-07B9126F9729}" srcOrd="3" destOrd="0" presId="urn:microsoft.com/office/officeart/2017/3/layout/HorizontalLabelsTimeline"/>
    <dgm:cxn modelId="{033411BB-A3DD-4986-BC80-F09A17FFF00F}" type="presParOf" srcId="{FD9F5236-A8A5-4E2C-8F18-316249CEE773}" destId="{756AED75-BD2B-4A0E-BC4D-D1A6FAC7AF87}"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3D7F5F20-8291-4D9F-87CF-578E98C0BA9A}">
      <dgm:prSet/>
      <dgm:spPr/>
      <dgm:t>
        <a:bodyPr/>
        <a:lstStyle/>
        <a:p>
          <a:r>
            <a:rPr lang="en-US" dirty="0"/>
            <a:t>Occupational Disease Act repealed, integrated into the WC Act</a:t>
          </a:r>
        </a:p>
      </dgm:t>
    </dgm:pt>
    <dgm:pt modelId="{26573C70-B221-4B0F-B251-9B34063996D8}" type="parTrans" cxnId="{A3EB49FD-D472-44F3-9654-87C303A90664}">
      <dgm:prSet/>
      <dgm:spPr/>
      <dgm:t>
        <a:bodyPr/>
        <a:lstStyle/>
        <a:p>
          <a:endParaRPr lang="en-US"/>
        </a:p>
      </dgm:t>
    </dgm:pt>
    <dgm:pt modelId="{D2A34B13-E118-46E7-BA3A-297F2F53E29F}" type="sibTrans" cxnId="{A3EB49FD-D472-44F3-9654-87C303A90664}">
      <dgm:prSet/>
      <dgm:spPr/>
      <dgm:t>
        <a:bodyPr/>
        <a:lstStyle/>
        <a:p>
          <a:endParaRPr lang="en-US"/>
        </a:p>
      </dgm:t>
    </dgm:pt>
    <dgm:pt modelId="{CD25CC04-F6C9-4B27-AA1F-D4FBF8545873}">
      <dgm:prSet/>
      <dgm:spPr/>
      <dgm:t>
        <a:bodyPr/>
        <a:lstStyle/>
        <a:p>
          <a:r>
            <a:rPr lang="en-US" dirty="0"/>
            <a:t>Labor Management Advisory Council Appointed</a:t>
          </a:r>
        </a:p>
      </dgm:t>
    </dgm:pt>
    <dgm:pt modelId="{1FE7BA0B-8E70-4319-A723-C1B060C636B0}" type="parTrans" cxnId="{F775FC07-4FD8-47C8-969E-5C72EB06FABE}">
      <dgm:prSet/>
      <dgm:spPr/>
      <dgm:t>
        <a:bodyPr/>
        <a:lstStyle/>
        <a:p>
          <a:endParaRPr lang="en-US"/>
        </a:p>
      </dgm:t>
    </dgm:pt>
    <dgm:pt modelId="{E292295C-594C-4970-85FD-7D9F60006FB3}" type="sibTrans" cxnId="{F775FC07-4FD8-47C8-969E-5C72EB06FABE}">
      <dgm:prSet/>
      <dgm:spPr/>
      <dgm:t>
        <a:bodyPr/>
        <a:lstStyle/>
        <a:p>
          <a:endParaRPr lang="en-US"/>
        </a:p>
      </dgm:t>
    </dgm:pt>
    <dgm:pt modelId="{70AC6A8E-89C9-4CEB-BAE0-6CE27AB4B81E}">
      <dgm:prSet/>
      <dgm:spPr/>
      <dgm:t>
        <a:bodyPr/>
        <a:lstStyle/>
        <a:p>
          <a:pPr>
            <a:defRPr b="1"/>
          </a:pPr>
          <a:r>
            <a:rPr lang="en-US"/>
            <a:t>2005</a:t>
          </a:r>
          <a:endParaRPr lang="en-US" dirty="0"/>
        </a:p>
      </dgm:t>
    </dgm:pt>
    <dgm:pt modelId="{BCA015C4-EF26-48C7-B20A-7FA9465CA6AD}" type="parTrans" cxnId="{8EF27321-3AED-4733-9FAE-296B524ED804}">
      <dgm:prSet/>
      <dgm:spPr/>
      <dgm:t>
        <a:bodyPr/>
        <a:lstStyle/>
        <a:p>
          <a:endParaRPr lang="en-US"/>
        </a:p>
      </dgm:t>
    </dgm:pt>
    <dgm:pt modelId="{6832E517-DA28-4133-A092-0C80FABF699F}" type="sibTrans" cxnId="{8EF27321-3AED-4733-9FAE-296B524ED804}">
      <dgm:prSet/>
      <dgm:spPr/>
      <dgm:t>
        <a:bodyPr/>
        <a:lstStyle/>
        <a:p>
          <a:endParaRPr lang="en-US"/>
        </a:p>
      </dgm:t>
    </dgm:pt>
    <dgm:pt modelId="{ACE3FE7B-677C-4736-A87B-9724CDCA4900}">
      <dgm:prSet/>
      <dgm:spPr/>
      <dgm:t>
        <a:bodyPr/>
        <a:lstStyle/>
        <a:p>
          <a:pPr>
            <a:defRPr b="1"/>
          </a:pPr>
          <a:r>
            <a:rPr lang="en-US" dirty="0"/>
            <a:t>2011</a:t>
          </a:r>
        </a:p>
      </dgm:t>
    </dgm:pt>
    <dgm:pt modelId="{C8468F2D-A630-4186-BD09-8B64AFDFB233}" type="parTrans" cxnId="{BE0C5D89-697F-4C16-B838-90FFD5C670CE}">
      <dgm:prSet/>
      <dgm:spPr/>
      <dgm:t>
        <a:bodyPr/>
        <a:lstStyle/>
        <a:p>
          <a:endParaRPr lang="en-US"/>
        </a:p>
      </dgm:t>
    </dgm:pt>
    <dgm:pt modelId="{FB95096C-58E3-43E2-A0FA-A47060594667}" type="sibTrans" cxnId="{BE0C5D89-697F-4C16-B838-90FFD5C670CE}">
      <dgm:prSet/>
      <dgm:spPr/>
      <dgm:t>
        <a:bodyPr/>
        <a:lstStyle/>
        <a:p>
          <a:endParaRPr lang="en-US"/>
        </a:p>
      </dgm:t>
    </dgm:pt>
    <dgm:pt modelId="{B683F3B9-CF65-4D49-97CE-08170F702DC8}">
      <dgm:prSet/>
      <dgm:spPr/>
      <dgm:t>
        <a:bodyPr/>
        <a:lstStyle/>
        <a:p>
          <a:r>
            <a:rPr lang="en-US" dirty="0"/>
            <a:t>Medical Marijuana</a:t>
          </a:r>
        </a:p>
      </dgm:t>
    </dgm:pt>
    <dgm:pt modelId="{32D55D74-952A-488A-AB92-5548C0CA3D10}" type="parTrans" cxnId="{1F06E8B2-9DAD-4CCC-A684-15FE7485101B}">
      <dgm:prSet/>
      <dgm:spPr/>
      <dgm:t>
        <a:bodyPr/>
        <a:lstStyle/>
        <a:p>
          <a:endParaRPr lang="en-US"/>
        </a:p>
      </dgm:t>
    </dgm:pt>
    <dgm:pt modelId="{15C05999-8074-4030-A2F4-B2FB7D80FAB5}" type="sibTrans" cxnId="{1F06E8B2-9DAD-4CCC-A684-15FE7485101B}">
      <dgm:prSet/>
      <dgm:spPr/>
      <dgm:t>
        <a:bodyPr/>
        <a:lstStyle/>
        <a:p>
          <a:endParaRPr lang="en-US"/>
        </a:p>
      </dgm:t>
    </dgm:pt>
    <dgm:pt modelId="{22BA74A5-DBD6-48F5-A7EB-72C9545A5CE3}">
      <dgm:prSet/>
      <dgm:spPr/>
      <dgm:t>
        <a:bodyPr/>
        <a:lstStyle/>
        <a:p>
          <a:pPr>
            <a:defRPr b="1"/>
          </a:pPr>
          <a:r>
            <a:rPr lang="en-US" dirty="0"/>
            <a:t>2011</a:t>
          </a:r>
        </a:p>
      </dgm:t>
    </dgm:pt>
    <dgm:pt modelId="{8428C51A-1481-4549-821B-D0E44618541C}" type="parTrans" cxnId="{2705B4E4-5F42-41AF-9BB6-A1F94EC6A04D}">
      <dgm:prSet/>
      <dgm:spPr/>
      <dgm:t>
        <a:bodyPr/>
        <a:lstStyle/>
        <a:p>
          <a:endParaRPr lang="en-US"/>
        </a:p>
      </dgm:t>
    </dgm:pt>
    <dgm:pt modelId="{8B0D880F-209E-4EF6-81EF-87305AFE26E6}" type="sibTrans" cxnId="{2705B4E4-5F42-41AF-9BB6-A1F94EC6A04D}">
      <dgm:prSet/>
      <dgm:spPr/>
      <dgm:t>
        <a:bodyPr/>
        <a:lstStyle/>
        <a:p>
          <a:endParaRPr lang="en-US"/>
        </a:p>
      </dgm:t>
    </dgm:pt>
    <dgm:pt modelId="{C7F690BB-423B-4DB6-A880-3BCA69EECAFC}">
      <dgm:prSet/>
      <dgm:spPr/>
      <dgm:t>
        <a:bodyPr/>
        <a:lstStyle/>
        <a:p>
          <a:pPr>
            <a:defRPr b="1"/>
          </a:pPr>
          <a:r>
            <a:rPr lang="en-US" dirty="0"/>
            <a:t>2007</a:t>
          </a:r>
        </a:p>
      </dgm:t>
    </dgm:pt>
    <dgm:pt modelId="{EB224D9D-2112-4749-BB9C-39864BB9270B}" type="parTrans" cxnId="{44487782-EB5D-4FF1-B805-AFDF4795EE4B}">
      <dgm:prSet/>
      <dgm:spPr/>
      <dgm:t>
        <a:bodyPr/>
        <a:lstStyle/>
        <a:p>
          <a:endParaRPr lang="en-US"/>
        </a:p>
      </dgm:t>
    </dgm:pt>
    <dgm:pt modelId="{D5C341C5-9E95-4270-8E60-1227990879F7}" type="sibTrans" cxnId="{44487782-EB5D-4FF1-B805-AFDF4795EE4B}">
      <dgm:prSet/>
      <dgm:spPr/>
      <dgm:t>
        <a:bodyPr/>
        <a:lstStyle/>
        <a:p>
          <a:endParaRPr lang="en-US"/>
        </a:p>
      </dgm:t>
    </dgm:pt>
    <dgm:pt modelId="{B6D5FBA5-6278-4AD4-9CEE-DC68C25E41AC}">
      <dgm:prSet/>
      <dgm:spPr/>
      <dgm:t>
        <a:bodyPr/>
        <a:lstStyle/>
        <a:p>
          <a:r>
            <a:rPr lang="en-US" dirty="0"/>
            <a:t>Two Reform Bills HB 87 &amp; HB 334 </a:t>
          </a:r>
        </a:p>
      </dgm:t>
    </dgm:pt>
    <dgm:pt modelId="{8AF767CA-3C02-425B-9310-E8599B2856D6}" type="parTrans" cxnId="{66014149-05E9-41F4-8A71-4A2B2014670D}">
      <dgm:prSet/>
      <dgm:spPr/>
      <dgm:t>
        <a:bodyPr/>
        <a:lstStyle/>
        <a:p>
          <a:endParaRPr lang="en-US"/>
        </a:p>
      </dgm:t>
    </dgm:pt>
    <dgm:pt modelId="{5F0A74D1-6EB9-4375-94CB-DDEDF1145D70}" type="sibTrans" cxnId="{66014149-05E9-41F4-8A71-4A2B2014670D}">
      <dgm:prSet/>
      <dgm:spPr/>
      <dgm:t>
        <a:bodyPr/>
        <a:lstStyle/>
        <a:p>
          <a:endParaRPr lang="en-US"/>
        </a:p>
      </dgm:t>
    </dgm:pt>
    <dgm:pt modelId="{6C91C189-BB2E-4FFE-BA21-5E1505655C9C}">
      <dgm:prSet/>
      <dgm:spPr/>
      <dgm:t>
        <a:bodyPr/>
        <a:lstStyle/>
        <a:p>
          <a:pPr>
            <a:defRPr b="1"/>
          </a:pPr>
          <a:r>
            <a:rPr lang="en-US"/>
            <a:t>2007</a:t>
          </a:r>
          <a:endParaRPr lang="en-US" dirty="0"/>
        </a:p>
      </dgm:t>
    </dgm:pt>
    <dgm:pt modelId="{92596156-CCA5-4415-AF94-FD507FABAA77}" type="parTrans" cxnId="{9D6EF1BC-3788-406A-AD37-C9009627AB45}">
      <dgm:prSet/>
      <dgm:spPr/>
      <dgm:t>
        <a:bodyPr/>
        <a:lstStyle/>
        <a:p>
          <a:endParaRPr lang="en-US"/>
        </a:p>
      </dgm:t>
    </dgm:pt>
    <dgm:pt modelId="{4CBC287D-38FD-4E49-9D07-13D3FE481D24}" type="sibTrans" cxnId="{9D6EF1BC-3788-406A-AD37-C9009627AB45}">
      <dgm:prSet/>
      <dgm:spPr/>
      <dgm:t>
        <a:bodyPr/>
        <a:lstStyle/>
        <a:p>
          <a:endParaRPr lang="en-US"/>
        </a:p>
      </dgm:t>
    </dgm:pt>
    <dgm:pt modelId="{5DA6D2E8-D39D-4791-A3D0-91A4FBA7E9B4}">
      <dgm:prSet/>
      <dgm:spPr/>
      <dgm:t>
        <a:bodyPr/>
        <a:lstStyle/>
        <a:p>
          <a:r>
            <a:rPr lang="en-US" dirty="0"/>
            <a:t>Dept. Authorized to Develop U&amp;T Guidelines</a:t>
          </a:r>
        </a:p>
      </dgm:t>
    </dgm:pt>
    <dgm:pt modelId="{683EC99F-B8B2-4084-A86D-182B79A34EF6}" type="parTrans" cxnId="{12C1B426-3ED7-4B95-990D-C813554FDBC6}">
      <dgm:prSet/>
      <dgm:spPr/>
      <dgm:t>
        <a:bodyPr/>
        <a:lstStyle/>
        <a:p>
          <a:endParaRPr lang="en-US"/>
        </a:p>
      </dgm:t>
    </dgm:pt>
    <dgm:pt modelId="{30C143A3-58EF-4CCC-902E-38FF326E119B}" type="sibTrans" cxnId="{12C1B426-3ED7-4B95-990D-C813554FDBC6}">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custLinFactNeighborX="179" custLinFactNeighborY="75823"/>
      <dgm:spPr>
        <a:ln>
          <a:solidFill>
            <a:schemeClr val="accent5"/>
          </a:solidFill>
        </a:ln>
      </dgm:spPr>
    </dgm:pt>
    <dgm:pt modelId="{4C5F54B5-504F-4069-AF1D-9A370FBD268C}" type="pres">
      <dgm:prSet presAssocID="{FF3CD410-5E2E-4080-A893-907D31D22CB3}" presName="nodes" presStyleCnt="0">
        <dgm:presLayoutVars>
          <dgm:chMax/>
          <dgm:chPref/>
          <dgm:animLvl val="lvl"/>
        </dgm:presLayoutVars>
      </dgm:prSet>
      <dgm:spPr/>
    </dgm:pt>
    <dgm:pt modelId="{BCA12876-5CF4-4E69-BA3F-EAF488C902EB}" type="pres">
      <dgm:prSet presAssocID="{70AC6A8E-89C9-4CEB-BAE0-6CE27AB4B81E}" presName="composite" presStyleCnt="0"/>
      <dgm:spPr/>
    </dgm:pt>
    <dgm:pt modelId="{207C230F-589E-4E0A-838D-840E395B72BC}" type="pres">
      <dgm:prSet presAssocID="{70AC6A8E-89C9-4CEB-BAE0-6CE27AB4B81E}" presName="L1TextContainer" presStyleLbl="alignNode1" presStyleIdx="0" presStyleCnt="5">
        <dgm:presLayoutVars>
          <dgm:chMax val="1"/>
          <dgm:chPref val="1"/>
          <dgm:bulletEnabled val="1"/>
        </dgm:presLayoutVars>
      </dgm:prSet>
      <dgm:spPr/>
    </dgm:pt>
    <dgm:pt modelId="{21C5CB2E-50C4-44FB-B48D-95235DDA0558}" type="pres">
      <dgm:prSet presAssocID="{70AC6A8E-89C9-4CEB-BAE0-6CE27AB4B81E}" presName="L2TextContainerWrapper" presStyleCnt="0">
        <dgm:presLayoutVars>
          <dgm:bulletEnabled val="1"/>
        </dgm:presLayoutVars>
      </dgm:prSet>
      <dgm:spPr/>
    </dgm:pt>
    <dgm:pt modelId="{3987E4EB-5637-4533-8F98-5F9C8DF51275}" type="pres">
      <dgm:prSet presAssocID="{70AC6A8E-89C9-4CEB-BAE0-6CE27AB4B81E}" presName="L2TextContainer" presStyleLbl="bgAccFollowNode1" presStyleIdx="0" presStyleCnt="5"/>
      <dgm:spPr/>
    </dgm:pt>
    <dgm:pt modelId="{4FAD4A2B-8E7C-4393-98B2-26175AB402DD}" type="pres">
      <dgm:prSet presAssocID="{70AC6A8E-89C9-4CEB-BAE0-6CE27AB4B81E}" presName="FlexibleEmptyPlaceHolder" presStyleCnt="0"/>
      <dgm:spPr/>
    </dgm:pt>
    <dgm:pt modelId="{0B0D917B-4A65-49A0-A6B7-C843FED968C3}" type="pres">
      <dgm:prSet presAssocID="{70AC6A8E-89C9-4CEB-BAE0-6CE27AB4B81E}" presName="ConnectLine" presStyleLbl="sibTrans1D1" presStyleIdx="0" presStyleCnt="5"/>
      <dgm:spPr/>
    </dgm:pt>
    <dgm:pt modelId="{7B6BC55B-3FEC-4E14-8BDE-53142F616533}" type="pres">
      <dgm:prSet presAssocID="{70AC6A8E-89C9-4CEB-BAE0-6CE27AB4B81E}" presName="ConnectorPoint" presStyleLbl="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A607E69-334A-4156-9DCA-B1538B27141D}" type="pres">
      <dgm:prSet presAssocID="{70AC6A8E-89C9-4CEB-BAE0-6CE27AB4B81E}" presName="EmptyPlaceHolder" presStyleCnt="0"/>
      <dgm:spPr/>
    </dgm:pt>
    <dgm:pt modelId="{E8217B16-E51A-42DF-A569-D640FD8CD1F3}" type="pres">
      <dgm:prSet presAssocID="{6832E517-DA28-4133-A092-0C80FABF699F}" presName="spaceBetweenRectangles" presStyleCnt="0"/>
      <dgm:spPr/>
    </dgm:pt>
    <dgm:pt modelId="{F75BD6AB-8C9F-4640-844A-801644250525}" type="pres">
      <dgm:prSet presAssocID="{C7F690BB-423B-4DB6-A880-3BCA69EECAFC}" presName="composite" presStyleCnt="0"/>
      <dgm:spPr/>
    </dgm:pt>
    <dgm:pt modelId="{FE5089C0-0C32-4A9C-8CB8-484E61A958D3}" type="pres">
      <dgm:prSet presAssocID="{C7F690BB-423B-4DB6-A880-3BCA69EECAFC}" presName="L1TextContainer" presStyleLbl="alignNode1" presStyleIdx="1" presStyleCnt="5">
        <dgm:presLayoutVars>
          <dgm:chMax val="1"/>
          <dgm:chPref val="1"/>
          <dgm:bulletEnabled val="1"/>
        </dgm:presLayoutVars>
      </dgm:prSet>
      <dgm:spPr/>
    </dgm:pt>
    <dgm:pt modelId="{A67E5787-B828-4523-A0C2-F7187E9E8E5F}" type="pres">
      <dgm:prSet presAssocID="{C7F690BB-423B-4DB6-A880-3BCA69EECAFC}" presName="L2TextContainerWrapper" presStyleCnt="0">
        <dgm:presLayoutVars>
          <dgm:bulletEnabled val="1"/>
        </dgm:presLayoutVars>
      </dgm:prSet>
      <dgm:spPr/>
    </dgm:pt>
    <dgm:pt modelId="{C36DB6D5-1DA8-41E3-974F-6C8C1EE7717C}" type="pres">
      <dgm:prSet presAssocID="{C7F690BB-423B-4DB6-A880-3BCA69EECAFC}" presName="L2TextContainer" presStyleLbl="bgAccFollowNode1" presStyleIdx="1" presStyleCnt="5"/>
      <dgm:spPr/>
    </dgm:pt>
    <dgm:pt modelId="{565BBF22-BA90-46FE-91FB-9DBE4EC99FB4}" type="pres">
      <dgm:prSet presAssocID="{C7F690BB-423B-4DB6-A880-3BCA69EECAFC}" presName="FlexibleEmptyPlaceHolder" presStyleCnt="0"/>
      <dgm:spPr/>
    </dgm:pt>
    <dgm:pt modelId="{2956878F-F8E6-4F7C-8DED-873A3863F450}" type="pres">
      <dgm:prSet presAssocID="{C7F690BB-423B-4DB6-A880-3BCA69EECAFC}" presName="ConnectLine" presStyleLbl="sibTrans1D1" presStyleIdx="1" presStyleCnt="5"/>
      <dgm:spPr/>
    </dgm:pt>
    <dgm:pt modelId="{04F5081F-9DED-4E2F-9004-BD76F76E6C07}" type="pres">
      <dgm:prSet presAssocID="{C7F690BB-423B-4DB6-A880-3BCA69EECAFC}" presName="ConnectorPoint" presStyleLbl="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B639690-1493-465A-9800-07DFBFB8C988}" type="pres">
      <dgm:prSet presAssocID="{C7F690BB-423B-4DB6-A880-3BCA69EECAFC}" presName="EmptyPlaceHolder" presStyleCnt="0"/>
      <dgm:spPr/>
    </dgm:pt>
    <dgm:pt modelId="{7BECE997-59C9-4610-BB06-D4FCCF560FAF}" type="pres">
      <dgm:prSet presAssocID="{D5C341C5-9E95-4270-8E60-1227990879F7}" presName="spaceBetweenRectangles" presStyleCnt="0"/>
      <dgm:spPr/>
    </dgm:pt>
    <dgm:pt modelId="{7D077A60-2A72-4168-83BE-304DC52CE9D6}" type="pres">
      <dgm:prSet presAssocID="{6C91C189-BB2E-4FFE-BA21-5E1505655C9C}" presName="composite" presStyleCnt="0"/>
      <dgm:spPr/>
    </dgm:pt>
    <dgm:pt modelId="{8BE47580-3F37-430A-A4AA-615A7939611C}" type="pres">
      <dgm:prSet presAssocID="{6C91C189-BB2E-4FFE-BA21-5E1505655C9C}" presName="L1TextContainer" presStyleLbl="alignNode1" presStyleIdx="2" presStyleCnt="5">
        <dgm:presLayoutVars>
          <dgm:chMax val="1"/>
          <dgm:chPref val="1"/>
          <dgm:bulletEnabled val="1"/>
        </dgm:presLayoutVars>
      </dgm:prSet>
      <dgm:spPr/>
    </dgm:pt>
    <dgm:pt modelId="{D2385634-359F-4B48-93A3-2FE385872C70}" type="pres">
      <dgm:prSet presAssocID="{6C91C189-BB2E-4FFE-BA21-5E1505655C9C}" presName="L2TextContainerWrapper" presStyleCnt="0">
        <dgm:presLayoutVars>
          <dgm:bulletEnabled val="1"/>
        </dgm:presLayoutVars>
      </dgm:prSet>
      <dgm:spPr/>
    </dgm:pt>
    <dgm:pt modelId="{0BFC9B2C-43CA-4855-978F-8ED76FCADC69}" type="pres">
      <dgm:prSet presAssocID="{6C91C189-BB2E-4FFE-BA21-5E1505655C9C}" presName="L2TextContainer" presStyleLbl="bgAccFollowNode1" presStyleIdx="2" presStyleCnt="5"/>
      <dgm:spPr/>
    </dgm:pt>
    <dgm:pt modelId="{42506799-4954-407D-8BE5-A29EB0F74117}" type="pres">
      <dgm:prSet presAssocID="{6C91C189-BB2E-4FFE-BA21-5E1505655C9C}" presName="FlexibleEmptyPlaceHolder" presStyleCnt="0"/>
      <dgm:spPr/>
    </dgm:pt>
    <dgm:pt modelId="{B2661FB5-AF7A-4578-941C-39695BF3499F}" type="pres">
      <dgm:prSet presAssocID="{6C91C189-BB2E-4FFE-BA21-5E1505655C9C}" presName="ConnectLine" presStyleLbl="sibTrans1D1" presStyleIdx="2" presStyleCnt="5"/>
      <dgm:spPr/>
    </dgm:pt>
    <dgm:pt modelId="{869932D6-8FDB-4DA9-8873-D51E43F74E03}" type="pres">
      <dgm:prSet presAssocID="{6C91C189-BB2E-4FFE-BA21-5E1505655C9C}" presName="ConnectorPoint" presStyleLbl="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3131956-768F-4584-9D58-C514EEDAF114}" type="pres">
      <dgm:prSet presAssocID="{6C91C189-BB2E-4FFE-BA21-5E1505655C9C}" presName="EmptyPlaceHolder" presStyleCnt="0"/>
      <dgm:spPr/>
    </dgm:pt>
    <dgm:pt modelId="{7DD0EA35-2E8F-4097-8C47-31EAEB9F2C7D}" type="pres">
      <dgm:prSet presAssocID="{4CBC287D-38FD-4E49-9D07-13D3FE481D24}" presName="spaceBetweenRectangles" presStyleCnt="0"/>
      <dgm:spPr/>
    </dgm:pt>
    <dgm:pt modelId="{2907F677-6941-4AFF-9E4E-11CDE20F7CBB}" type="pres">
      <dgm:prSet presAssocID="{ACE3FE7B-677C-4736-A87B-9724CDCA4900}" presName="composite" presStyleCnt="0"/>
      <dgm:spPr/>
    </dgm:pt>
    <dgm:pt modelId="{86CC9E28-C816-4C2F-8A1A-1A7D93D3222B}" type="pres">
      <dgm:prSet presAssocID="{ACE3FE7B-677C-4736-A87B-9724CDCA4900}" presName="L1TextContainer" presStyleLbl="alignNode1" presStyleIdx="3" presStyleCnt="5">
        <dgm:presLayoutVars>
          <dgm:chMax val="1"/>
          <dgm:chPref val="1"/>
          <dgm:bulletEnabled val="1"/>
        </dgm:presLayoutVars>
      </dgm:prSet>
      <dgm:spPr/>
    </dgm:pt>
    <dgm:pt modelId="{E93D2A27-0BC7-4E1E-95BA-C55B91B8F3F5}" type="pres">
      <dgm:prSet presAssocID="{ACE3FE7B-677C-4736-A87B-9724CDCA4900}" presName="L2TextContainerWrapper" presStyleCnt="0">
        <dgm:presLayoutVars>
          <dgm:bulletEnabled val="1"/>
        </dgm:presLayoutVars>
      </dgm:prSet>
      <dgm:spPr/>
    </dgm:pt>
    <dgm:pt modelId="{2C9146A0-C93E-441B-B404-76E3FFF75FF7}" type="pres">
      <dgm:prSet presAssocID="{ACE3FE7B-677C-4736-A87B-9724CDCA4900}" presName="L2TextContainer" presStyleLbl="bgAccFollowNode1" presStyleIdx="3" presStyleCnt="5"/>
      <dgm:spPr/>
    </dgm:pt>
    <dgm:pt modelId="{B628C2DC-8EAC-492E-A6A4-E05217FC0109}" type="pres">
      <dgm:prSet presAssocID="{ACE3FE7B-677C-4736-A87B-9724CDCA4900}" presName="FlexibleEmptyPlaceHolder" presStyleCnt="0"/>
      <dgm:spPr/>
    </dgm:pt>
    <dgm:pt modelId="{9DF8D58F-62EE-49C7-B624-8B301D84A16B}" type="pres">
      <dgm:prSet presAssocID="{ACE3FE7B-677C-4736-A87B-9724CDCA4900}" presName="ConnectLine" presStyleLbl="sibTrans1D1" presStyleIdx="3" presStyleCnt="5"/>
      <dgm:spPr/>
    </dgm:pt>
    <dgm:pt modelId="{AE34CD74-2270-4F4F-956B-D7F6DBF42479}" type="pres">
      <dgm:prSet presAssocID="{ACE3FE7B-677C-4736-A87B-9724CDCA4900}" presName="ConnectorPoint" presStyleLbl="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3271C53A-98B2-4955-B7CD-C375254B44E1}" type="pres">
      <dgm:prSet presAssocID="{ACE3FE7B-677C-4736-A87B-9724CDCA4900}" presName="EmptyPlaceHolder" presStyleCnt="0"/>
      <dgm:spPr/>
    </dgm:pt>
    <dgm:pt modelId="{426B7B6A-FAA6-4A64-B806-CD29FBC627E6}" type="pres">
      <dgm:prSet presAssocID="{FB95096C-58E3-43E2-A0FA-A47060594667}" presName="spaceBetweenRectangles" presStyleCnt="0"/>
      <dgm:spPr/>
    </dgm:pt>
    <dgm:pt modelId="{CEF768A3-B209-48F2-82B8-17A924176891}" type="pres">
      <dgm:prSet presAssocID="{22BA74A5-DBD6-48F5-A7EB-72C9545A5CE3}" presName="composite" presStyleCnt="0"/>
      <dgm:spPr/>
    </dgm:pt>
    <dgm:pt modelId="{5C287ABA-1435-43FA-8A38-BA00B5226F48}" type="pres">
      <dgm:prSet presAssocID="{22BA74A5-DBD6-48F5-A7EB-72C9545A5CE3}" presName="L1TextContainer" presStyleLbl="alignNode1" presStyleIdx="4" presStyleCnt="5">
        <dgm:presLayoutVars>
          <dgm:chMax val="1"/>
          <dgm:chPref val="1"/>
          <dgm:bulletEnabled val="1"/>
        </dgm:presLayoutVars>
      </dgm:prSet>
      <dgm:spPr/>
    </dgm:pt>
    <dgm:pt modelId="{5ADD6CA7-34AD-41D3-BE0E-0CC4D55E9DC4}" type="pres">
      <dgm:prSet presAssocID="{22BA74A5-DBD6-48F5-A7EB-72C9545A5CE3}" presName="L2TextContainerWrapper" presStyleCnt="0">
        <dgm:presLayoutVars>
          <dgm:bulletEnabled val="1"/>
        </dgm:presLayoutVars>
      </dgm:prSet>
      <dgm:spPr/>
    </dgm:pt>
    <dgm:pt modelId="{632A173C-76B1-4F2B-94E3-48A0BDC47E80}" type="pres">
      <dgm:prSet presAssocID="{22BA74A5-DBD6-48F5-A7EB-72C9545A5CE3}" presName="L2TextContainer" presStyleLbl="bgAccFollowNode1" presStyleIdx="4" presStyleCnt="5"/>
      <dgm:spPr/>
    </dgm:pt>
    <dgm:pt modelId="{3B6008C4-F1D8-4C9E-AE03-7889004D56BC}" type="pres">
      <dgm:prSet presAssocID="{22BA74A5-DBD6-48F5-A7EB-72C9545A5CE3}" presName="FlexibleEmptyPlaceHolder" presStyleCnt="0"/>
      <dgm:spPr/>
    </dgm:pt>
    <dgm:pt modelId="{4633FDE2-E02F-4918-BAF4-1CB38C206080}" type="pres">
      <dgm:prSet presAssocID="{22BA74A5-DBD6-48F5-A7EB-72C9545A5CE3}" presName="ConnectLine" presStyleLbl="sibTrans1D1" presStyleIdx="4" presStyleCnt="5"/>
      <dgm:spPr/>
    </dgm:pt>
    <dgm:pt modelId="{1DFC8282-18E2-4B7E-BF86-20CE34ADF971}" type="pres">
      <dgm:prSet presAssocID="{22BA74A5-DBD6-48F5-A7EB-72C9545A5CE3}" presName="ConnectorPoint" presStyleLbl="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A7701E34-E036-4661-893C-4AAF267782CA}" type="pres">
      <dgm:prSet presAssocID="{22BA74A5-DBD6-48F5-A7EB-72C9545A5CE3}" presName="EmptyPlaceHolder" presStyleCnt="0"/>
      <dgm:spPr/>
    </dgm:pt>
  </dgm:ptLst>
  <dgm:cxnLst>
    <dgm:cxn modelId="{F775FC07-4FD8-47C8-969E-5C72EB06FABE}" srcId="{6C91C189-BB2E-4FFE-BA21-5E1505655C9C}" destId="{CD25CC04-F6C9-4B27-AA1F-D4FBF8545873}" srcOrd="0" destOrd="0" parTransId="{1FE7BA0B-8E70-4319-A723-C1B060C636B0}" sibTransId="{E292295C-594C-4970-85FD-7D9F60006FB3}"/>
    <dgm:cxn modelId="{C9C9F60D-C79D-4410-A097-42456265FF03}" type="presOf" srcId="{22BA74A5-DBD6-48F5-A7EB-72C9545A5CE3}" destId="{5C287ABA-1435-43FA-8A38-BA00B5226F48}" srcOrd="0" destOrd="0" presId="urn:microsoft.com/office/officeart/2017/3/layout/HorizontalLabelsTimeline"/>
    <dgm:cxn modelId="{7CC32D20-C7DC-4DDA-A5B1-2B83B4CEDF57}" type="presOf" srcId="{6C91C189-BB2E-4FFE-BA21-5E1505655C9C}" destId="{8BE47580-3F37-430A-A4AA-615A7939611C}" srcOrd="0" destOrd="0" presId="urn:microsoft.com/office/officeart/2017/3/layout/HorizontalLabelsTimeline"/>
    <dgm:cxn modelId="{8EF27321-3AED-4733-9FAE-296B524ED804}" srcId="{FF3CD410-5E2E-4080-A893-907D31D22CB3}" destId="{70AC6A8E-89C9-4CEB-BAE0-6CE27AB4B81E}" srcOrd="0" destOrd="0" parTransId="{BCA015C4-EF26-48C7-B20A-7FA9465CA6AD}" sibTransId="{6832E517-DA28-4133-A092-0C80FABF699F}"/>
    <dgm:cxn modelId="{6F0E7C22-DFBF-48E8-968A-3D74BB380867}" type="presOf" srcId="{ACE3FE7B-677C-4736-A87B-9724CDCA4900}" destId="{86CC9E28-C816-4C2F-8A1A-1A7D93D3222B}" srcOrd="0" destOrd="0" presId="urn:microsoft.com/office/officeart/2017/3/layout/HorizontalLabelsTimeline"/>
    <dgm:cxn modelId="{12C1B426-3ED7-4B95-990D-C813554FDBC6}" srcId="{C7F690BB-423B-4DB6-A880-3BCA69EECAFC}" destId="{5DA6D2E8-D39D-4791-A3D0-91A4FBA7E9B4}" srcOrd="0" destOrd="0" parTransId="{683EC99F-B8B2-4084-A86D-182B79A34EF6}" sibTransId="{30C143A3-58EF-4CCC-902E-38FF326E119B}"/>
    <dgm:cxn modelId="{3F715964-97A9-47CD-A48A-36D8B6ECB9A7}" type="presOf" srcId="{CD25CC04-F6C9-4B27-AA1F-D4FBF8545873}" destId="{0BFC9B2C-43CA-4855-978F-8ED76FCADC69}" srcOrd="0" destOrd="0" presId="urn:microsoft.com/office/officeart/2017/3/layout/HorizontalLabelsTimeline"/>
    <dgm:cxn modelId="{66014149-05E9-41F4-8A71-4A2B2014670D}" srcId="{22BA74A5-DBD6-48F5-A7EB-72C9545A5CE3}" destId="{B6D5FBA5-6278-4AD4-9CEE-DC68C25E41AC}" srcOrd="0" destOrd="0" parTransId="{8AF767CA-3C02-425B-9310-E8599B2856D6}" sibTransId="{5F0A74D1-6EB9-4375-94CB-DDEDF1145D70}"/>
    <dgm:cxn modelId="{24FE186F-F804-46F5-9C2D-96C1655A06BB}" type="presOf" srcId="{FF3CD410-5E2E-4080-A893-907D31D22CB3}" destId="{687CC7BD-79EF-4A0F-BDD3-809BFA49E6BE}" srcOrd="0" destOrd="0" presId="urn:microsoft.com/office/officeart/2017/3/layout/HorizontalLabelsTimeline"/>
    <dgm:cxn modelId="{A132A150-3B05-46C9-91B7-75FD98608C31}" type="presOf" srcId="{70AC6A8E-89C9-4CEB-BAE0-6CE27AB4B81E}" destId="{207C230F-589E-4E0A-838D-840E395B72BC}" srcOrd="0" destOrd="0" presId="urn:microsoft.com/office/officeart/2017/3/layout/HorizontalLabelsTimeline"/>
    <dgm:cxn modelId="{F05FD950-436B-4C6B-BDDC-66D5A1F80489}" type="presOf" srcId="{C7F690BB-423B-4DB6-A880-3BCA69EECAFC}" destId="{FE5089C0-0C32-4A9C-8CB8-484E61A958D3}" srcOrd="0" destOrd="0" presId="urn:microsoft.com/office/officeart/2017/3/layout/HorizontalLabelsTimeline"/>
    <dgm:cxn modelId="{C686A477-536C-4099-97EA-44F4FF547FAD}" type="presOf" srcId="{B683F3B9-CF65-4D49-97CE-08170F702DC8}" destId="{2C9146A0-C93E-441B-B404-76E3FFF75FF7}" srcOrd="0" destOrd="0" presId="urn:microsoft.com/office/officeart/2017/3/layout/HorizontalLabelsTimeline"/>
    <dgm:cxn modelId="{44487782-EB5D-4FF1-B805-AFDF4795EE4B}" srcId="{FF3CD410-5E2E-4080-A893-907D31D22CB3}" destId="{C7F690BB-423B-4DB6-A880-3BCA69EECAFC}" srcOrd="1" destOrd="0" parTransId="{EB224D9D-2112-4749-BB9C-39864BB9270B}" sibTransId="{D5C341C5-9E95-4270-8E60-1227990879F7}"/>
    <dgm:cxn modelId="{BE0C5D89-697F-4C16-B838-90FFD5C670CE}" srcId="{FF3CD410-5E2E-4080-A893-907D31D22CB3}" destId="{ACE3FE7B-677C-4736-A87B-9724CDCA4900}" srcOrd="3" destOrd="0" parTransId="{C8468F2D-A630-4186-BD09-8B64AFDFB233}" sibTransId="{FB95096C-58E3-43E2-A0FA-A47060594667}"/>
    <dgm:cxn modelId="{2DC8998B-3336-4BCF-BDFA-CDCD696F4709}" type="presOf" srcId="{5DA6D2E8-D39D-4791-A3D0-91A4FBA7E9B4}" destId="{C36DB6D5-1DA8-41E3-974F-6C8C1EE7717C}" srcOrd="0" destOrd="0" presId="urn:microsoft.com/office/officeart/2017/3/layout/HorizontalLabelsTimeline"/>
    <dgm:cxn modelId="{1F06E8B2-9DAD-4CCC-A684-15FE7485101B}" srcId="{ACE3FE7B-677C-4736-A87B-9724CDCA4900}" destId="{B683F3B9-CF65-4D49-97CE-08170F702DC8}" srcOrd="0" destOrd="0" parTransId="{32D55D74-952A-488A-AB92-5548C0CA3D10}" sibTransId="{15C05999-8074-4030-A2F4-B2FB7D80FAB5}"/>
    <dgm:cxn modelId="{9D6EF1BC-3788-406A-AD37-C9009627AB45}" srcId="{FF3CD410-5E2E-4080-A893-907D31D22CB3}" destId="{6C91C189-BB2E-4FFE-BA21-5E1505655C9C}" srcOrd="2" destOrd="0" parTransId="{92596156-CCA5-4415-AF94-FD507FABAA77}" sibTransId="{4CBC287D-38FD-4E49-9D07-13D3FE481D24}"/>
    <dgm:cxn modelId="{EA3DDDDD-6AF3-4E26-B195-26908CEFA3FF}" type="presOf" srcId="{3D7F5F20-8291-4D9F-87CF-578E98C0BA9A}" destId="{3987E4EB-5637-4533-8F98-5F9C8DF51275}" srcOrd="0" destOrd="0" presId="urn:microsoft.com/office/officeart/2017/3/layout/HorizontalLabelsTimeline"/>
    <dgm:cxn modelId="{2705B4E4-5F42-41AF-9BB6-A1F94EC6A04D}" srcId="{FF3CD410-5E2E-4080-A893-907D31D22CB3}" destId="{22BA74A5-DBD6-48F5-A7EB-72C9545A5CE3}" srcOrd="4" destOrd="0" parTransId="{8428C51A-1481-4549-821B-D0E44618541C}" sibTransId="{8B0D880F-209E-4EF6-81EF-87305AFE26E6}"/>
    <dgm:cxn modelId="{07FD3DFA-BA65-4A2A-AFE2-377619591412}" type="presOf" srcId="{B6D5FBA5-6278-4AD4-9CEE-DC68C25E41AC}" destId="{632A173C-76B1-4F2B-94E3-48A0BDC47E80}" srcOrd="0" destOrd="0" presId="urn:microsoft.com/office/officeart/2017/3/layout/HorizontalLabelsTimeline"/>
    <dgm:cxn modelId="{A3EB49FD-D472-44F3-9654-87C303A90664}" srcId="{70AC6A8E-89C9-4CEB-BAE0-6CE27AB4B81E}" destId="{3D7F5F20-8291-4D9F-87CF-578E98C0BA9A}" srcOrd="0" destOrd="0" parTransId="{26573C70-B221-4B0F-B251-9B34063996D8}" sibTransId="{D2A34B13-E118-46E7-BA3A-297F2F53E29F}"/>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07F5FA84-402D-428C-BF01-7E47A871AC22}" type="presParOf" srcId="{4C5F54B5-504F-4069-AF1D-9A370FBD268C}" destId="{BCA12876-5CF4-4E69-BA3F-EAF488C902EB}" srcOrd="0" destOrd="0" presId="urn:microsoft.com/office/officeart/2017/3/layout/HorizontalLabelsTimeline"/>
    <dgm:cxn modelId="{5337DFEF-DDE6-4F38-9A5E-6FE72D709236}" type="presParOf" srcId="{BCA12876-5CF4-4E69-BA3F-EAF488C902EB}" destId="{207C230F-589E-4E0A-838D-840E395B72BC}" srcOrd="0" destOrd="0" presId="urn:microsoft.com/office/officeart/2017/3/layout/HorizontalLabelsTimeline"/>
    <dgm:cxn modelId="{823F2564-048D-49FA-AA27-11123A81C524}" type="presParOf" srcId="{BCA12876-5CF4-4E69-BA3F-EAF488C902EB}" destId="{21C5CB2E-50C4-44FB-B48D-95235DDA0558}" srcOrd="1" destOrd="0" presId="urn:microsoft.com/office/officeart/2017/3/layout/HorizontalLabelsTimeline"/>
    <dgm:cxn modelId="{056302CB-59EC-41E9-9796-1AB70F92CE31}" type="presParOf" srcId="{21C5CB2E-50C4-44FB-B48D-95235DDA0558}" destId="{3987E4EB-5637-4533-8F98-5F9C8DF51275}" srcOrd="0" destOrd="0" presId="urn:microsoft.com/office/officeart/2017/3/layout/HorizontalLabelsTimeline"/>
    <dgm:cxn modelId="{7792B939-0FAF-42CC-AE12-21B30355166B}" type="presParOf" srcId="{21C5CB2E-50C4-44FB-B48D-95235DDA0558}" destId="{4FAD4A2B-8E7C-4393-98B2-26175AB402DD}" srcOrd="1" destOrd="0" presId="urn:microsoft.com/office/officeart/2017/3/layout/HorizontalLabelsTimeline"/>
    <dgm:cxn modelId="{85B014D3-BD69-4B24-A93F-A84DB36AEA58}" type="presParOf" srcId="{BCA12876-5CF4-4E69-BA3F-EAF488C902EB}" destId="{0B0D917B-4A65-49A0-A6B7-C843FED968C3}" srcOrd="2" destOrd="0" presId="urn:microsoft.com/office/officeart/2017/3/layout/HorizontalLabelsTimeline"/>
    <dgm:cxn modelId="{039AC6F9-D11D-4D53-AEC7-870F01124377}" type="presParOf" srcId="{BCA12876-5CF4-4E69-BA3F-EAF488C902EB}" destId="{7B6BC55B-3FEC-4E14-8BDE-53142F616533}" srcOrd="3" destOrd="0" presId="urn:microsoft.com/office/officeart/2017/3/layout/HorizontalLabelsTimeline"/>
    <dgm:cxn modelId="{9B2D486E-FBE3-4769-BEDF-980EBBEDF525}" type="presParOf" srcId="{BCA12876-5CF4-4E69-BA3F-EAF488C902EB}" destId="{4A607E69-334A-4156-9DCA-B1538B27141D}" srcOrd="4" destOrd="0" presId="urn:microsoft.com/office/officeart/2017/3/layout/HorizontalLabelsTimeline"/>
    <dgm:cxn modelId="{E52316BB-AAF8-436A-AB4F-7900B761147D}" type="presParOf" srcId="{4C5F54B5-504F-4069-AF1D-9A370FBD268C}" destId="{E8217B16-E51A-42DF-A569-D640FD8CD1F3}" srcOrd="1" destOrd="0" presId="urn:microsoft.com/office/officeart/2017/3/layout/HorizontalLabelsTimeline"/>
    <dgm:cxn modelId="{354EF646-4E17-45F4-8B58-4AD7A2AEC504}" type="presParOf" srcId="{4C5F54B5-504F-4069-AF1D-9A370FBD268C}" destId="{F75BD6AB-8C9F-4640-844A-801644250525}" srcOrd="2" destOrd="0" presId="urn:microsoft.com/office/officeart/2017/3/layout/HorizontalLabelsTimeline"/>
    <dgm:cxn modelId="{18ED3275-70BF-4AA3-80DC-0F62826054F9}" type="presParOf" srcId="{F75BD6AB-8C9F-4640-844A-801644250525}" destId="{FE5089C0-0C32-4A9C-8CB8-484E61A958D3}" srcOrd="0" destOrd="0" presId="urn:microsoft.com/office/officeart/2017/3/layout/HorizontalLabelsTimeline"/>
    <dgm:cxn modelId="{3E6E81FE-D7C7-4004-82A2-CDA5EF1145A6}" type="presParOf" srcId="{F75BD6AB-8C9F-4640-844A-801644250525}" destId="{A67E5787-B828-4523-A0C2-F7187E9E8E5F}" srcOrd="1" destOrd="0" presId="urn:microsoft.com/office/officeart/2017/3/layout/HorizontalLabelsTimeline"/>
    <dgm:cxn modelId="{4E7F6F0C-289A-43BE-A0E9-23F381E38CB8}" type="presParOf" srcId="{A67E5787-B828-4523-A0C2-F7187E9E8E5F}" destId="{C36DB6D5-1DA8-41E3-974F-6C8C1EE7717C}" srcOrd="0" destOrd="0" presId="urn:microsoft.com/office/officeart/2017/3/layout/HorizontalLabelsTimeline"/>
    <dgm:cxn modelId="{4338894A-FB74-4CD5-A320-7A720437C63E}" type="presParOf" srcId="{A67E5787-B828-4523-A0C2-F7187E9E8E5F}" destId="{565BBF22-BA90-46FE-91FB-9DBE4EC99FB4}" srcOrd="1" destOrd="0" presId="urn:microsoft.com/office/officeart/2017/3/layout/HorizontalLabelsTimeline"/>
    <dgm:cxn modelId="{31350304-AE09-4BCF-BBEA-CE335489199C}" type="presParOf" srcId="{F75BD6AB-8C9F-4640-844A-801644250525}" destId="{2956878F-F8E6-4F7C-8DED-873A3863F450}" srcOrd="2" destOrd="0" presId="urn:microsoft.com/office/officeart/2017/3/layout/HorizontalLabelsTimeline"/>
    <dgm:cxn modelId="{FE3B3F29-C760-460B-9862-E2671E84DF4A}" type="presParOf" srcId="{F75BD6AB-8C9F-4640-844A-801644250525}" destId="{04F5081F-9DED-4E2F-9004-BD76F76E6C07}" srcOrd="3" destOrd="0" presId="urn:microsoft.com/office/officeart/2017/3/layout/HorizontalLabelsTimeline"/>
    <dgm:cxn modelId="{433CF7C5-4980-406E-BEAD-344A7729D8A2}" type="presParOf" srcId="{F75BD6AB-8C9F-4640-844A-801644250525}" destId="{CB639690-1493-465A-9800-07DFBFB8C988}" srcOrd="4" destOrd="0" presId="urn:microsoft.com/office/officeart/2017/3/layout/HorizontalLabelsTimeline"/>
    <dgm:cxn modelId="{1BB66680-1127-4C59-B9D0-C36C09C0A978}" type="presParOf" srcId="{4C5F54B5-504F-4069-AF1D-9A370FBD268C}" destId="{7BECE997-59C9-4610-BB06-D4FCCF560FAF}" srcOrd="3" destOrd="0" presId="urn:microsoft.com/office/officeart/2017/3/layout/HorizontalLabelsTimeline"/>
    <dgm:cxn modelId="{E371F87A-652D-4835-A44F-66F2FDA34EE9}" type="presParOf" srcId="{4C5F54B5-504F-4069-AF1D-9A370FBD268C}" destId="{7D077A60-2A72-4168-83BE-304DC52CE9D6}" srcOrd="4" destOrd="0" presId="urn:microsoft.com/office/officeart/2017/3/layout/HorizontalLabelsTimeline"/>
    <dgm:cxn modelId="{A8C0F55B-88A3-4F5F-B00B-22F4167A14D7}" type="presParOf" srcId="{7D077A60-2A72-4168-83BE-304DC52CE9D6}" destId="{8BE47580-3F37-430A-A4AA-615A7939611C}" srcOrd="0" destOrd="0" presId="urn:microsoft.com/office/officeart/2017/3/layout/HorizontalLabelsTimeline"/>
    <dgm:cxn modelId="{DBAB7941-A03A-4D7B-B936-B2ADC8E24D13}" type="presParOf" srcId="{7D077A60-2A72-4168-83BE-304DC52CE9D6}" destId="{D2385634-359F-4B48-93A3-2FE385872C70}" srcOrd="1" destOrd="0" presId="urn:microsoft.com/office/officeart/2017/3/layout/HorizontalLabelsTimeline"/>
    <dgm:cxn modelId="{69D93FCF-28CF-4DEA-BA2E-490F54733238}" type="presParOf" srcId="{D2385634-359F-4B48-93A3-2FE385872C70}" destId="{0BFC9B2C-43CA-4855-978F-8ED76FCADC69}" srcOrd="0" destOrd="0" presId="urn:microsoft.com/office/officeart/2017/3/layout/HorizontalLabelsTimeline"/>
    <dgm:cxn modelId="{5497135D-93A0-48E5-9D9C-65B4B01B4D9F}" type="presParOf" srcId="{D2385634-359F-4B48-93A3-2FE385872C70}" destId="{42506799-4954-407D-8BE5-A29EB0F74117}" srcOrd="1" destOrd="0" presId="urn:microsoft.com/office/officeart/2017/3/layout/HorizontalLabelsTimeline"/>
    <dgm:cxn modelId="{8813D694-4F28-43C4-A965-8D6A077294EE}" type="presParOf" srcId="{7D077A60-2A72-4168-83BE-304DC52CE9D6}" destId="{B2661FB5-AF7A-4578-941C-39695BF3499F}" srcOrd="2" destOrd="0" presId="urn:microsoft.com/office/officeart/2017/3/layout/HorizontalLabelsTimeline"/>
    <dgm:cxn modelId="{6B0985FA-85F4-4263-9790-DF12D78F4B5F}" type="presParOf" srcId="{7D077A60-2A72-4168-83BE-304DC52CE9D6}" destId="{869932D6-8FDB-4DA9-8873-D51E43F74E03}" srcOrd="3" destOrd="0" presId="urn:microsoft.com/office/officeart/2017/3/layout/HorizontalLabelsTimeline"/>
    <dgm:cxn modelId="{C8083CD4-6725-4EEE-8F89-F71860A28D26}" type="presParOf" srcId="{7D077A60-2A72-4168-83BE-304DC52CE9D6}" destId="{C3131956-768F-4584-9D58-C514EEDAF114}" srcOrd="4" destOrd="0" presId="urn:microsoft.com/office/officeart/2017/3/layout/HorizontalLabelsTimeline"/>
    <dgm:cxn modelId="{FDE860FA-5361-4928-8C45-64DED4F9B2CC}" type="presParOf" srcId="{4C5F54B5-504F-4069-AF1D-9A370FBD268C}" destId="{7DD0EA35-2E8F-4097-8C47-31EAEB9F2C7D}" srcOrd="5" destOrd="0" presId="urn:microsoft.com/office/officeart/2017/3/layout/HorizontalLabelsTimeline"/>
    <dgm:cxn modelId="{384C99DF-29BA-4398-B5A7-8CF4F6DEF530}" type="presParOf" srcId="{4C5F54B5-504F-4069-AF1D-9A370FBD268C}" destId="{2907F677-6941-4AFF-9E4E-11CDE20F7CBB}" srcOrd="6" destOrd="0" presId="urn:microsoft.com/office/officeart/2017/3/layout/HorizontalLabelsTimeline"/>
    <dgm:cxn modelId="{42900F42-A223-47F6-A569-E42CA4192840}" type="presParOf" srcId="{2907F677-6941-4AFF-9E4E-11CDE20F7CBB}" destId="{86CC9E28-C816-4C2F-8A1A-1A7D93D3222B}" srcOrd="0" destOrd="0" presId="urn:microsoft.com/office/officeart/2017/3/layout/HorizontalLabelsTimeline"/>
    <dgm:cxn modelId="{95B6BDA7-FD8E-4418-A831-71303F1B462A}" type="presParOf" srcId="{2907F677-6941-4AFF-9E4E-11CDE20F7CBB}" destId="{E93D2A27-0BC7-4E1E-95BA-C55B91B8F3F5}" srcOrd="1" destOrd="0" presId="urn:microsoft.com/office/officeart/2017/3/layout/HorizontalLabelsTimeline"/>
    <dgm:cxn modelId="{E92EB14F-1EED-4E3D-A57A-6E8710557E1F}" type="presParOf" srcId="{E93D2A27-0BC7-4E1E-95BA-C55B91B8F3F5}" destId="{2C9146A0-C93E-441B-B404-76E3FFF75FF7}" srcOrd="0" destOrd="0" presId="urn:microsoft.com/office/officeart/2017/3/layout/HorizontalLabelsTimeline"/>
    <dgm:cxn modelId="{609349FA-714A-4D68-A961-1974E0C6E4DE}" type="presParOf" srcId="{E93D2A27-0BC7-4E1E-95BA-C55B91B8F3F5}" destId="{B628C2DC-8EAC-492E-A6A4-E05217FC0109}" srcOrd="1" destOrd="0" presId="urn:microsoft.com/office/officeart/2017/3/layout/HorizontalLabelsTimeline"/>
    <dgm:cxn modelId="{4F3F2EC5-7300-4C7B-87D9-E0589DD0A2DA}" type="presParOf" srcId="{2907F677-6941-4AFF-9E4E-11CDE20F7CBB}" destId="{9DF8D58F-62EE-49C7-B624-8B301D84A16B}" srcOrd="2" destOrd="0" presId="urn:microsoft.com/office/officeart/2017/3/layout/HorizontalLabelsTimeline"/>
    <dgm:cxn modelId="{B074C977-5905-4FBC-B181-089437F8B7F2}" type="presParOf" srcId="{2907F677-6941-4AFF-9E4E-11CDE20F7CBB}" destId="{AE34CD74-2270-4F4F-956B-D7F6DBF42479}" srcOrd="3" destOrd="0" presId="urn:microsoft.com/office/officeart/2017/3/layout/HorizontalLabelsTimeline"/>
    <dgm:cxn modelId="{E4DD2163-F6B5-4B09-ADA2-729EDFCC72EB}" type="presParOf" srcId="{2907F677-6941-4AFF-9E4E-11CDE20F7CBB}" destId="{3271C53A-98B2-4955-B7CD-C375254B44E1}" srcOrd="4" destOrd="0" presId="urn:microsoft.com/office/officeart/2017/3/layout/HorizontalLabelsTimeline"/>
    <dgm:cxn modelId="{0941B1D3-079B-4825-B0D3-1F1B55FE59BF}" type="presParOf" srcId="{4C5F54B5-504F-4069-AF1D-9A370FBD268C}" destId="{426B7B6A-FAA6-4A64-B806-CD29FBC627E6}" srcOrd="7" destOrd="0" presId="urn:microsoft.com/office/officeart/2017/3/layout/HorizontalLabelsTimeline"/>
    <dgm:cxn modelId="{CBA4CED6-1BAD-465A-9DF9-AC52EB3AC873}" type="presParOf" srcId="{4C5F54B5-504F-4069-AF1D-9A370FBD268C}" destId="{CEF768A3-B209-48F2-82B8-17A924176891}" srcOrd="8" destOrd="0" presId="urn:microsoft.com/office/officeart/2017/3/layout/HorizontalLabelsTimeline"/>
    <dgm:cxn modelId="{1ECD9469-03B9-4FCA-A48F-058C1792D1DB}" type="presParOf" srcId="{CEF768A3-B209-48F2-82B8-17A924176891}" destId="{5C287ABA-1435-43FA-8A38-BA00B5226F48}" srcOrd="0" destOrd="0" presId="urn:microsoft.com/office/officeart/2017/3/layout/HorizontalLabelsTimeline"/>
    <dgm:cxn modelId="{C0EA368A-3D56-4D3E-B58C-8654FB589544}" type="presParOf" srcId="{CEF768A3-B209-48F2-82B8-17A924176891}" destId="{5ADD6CA7-34AD-41D3-BE0E-0CC4D55E9DC4}" srcOrd="1" destOrd="0" presId="urn:microsoft.com/office/officeart/2017/3/layout/HorizontalLabelsTimeline"/>
    <dgm:cxn modelId="{E2C97276-1AD2-4651-8669-7E73C802F481}" type="presParOf" srcId="{5ADD6CA7-34AD-41D3-BE0E-0CC4D55E9DC4}" destId="{632A173C-76B1-4F2B-94E3-48A0BDC47E80}" srcOrd="0" destOrd="0" presId="urn:microsoft.com/office/officeart/2017/3/layout/HorizontalLabelsTimeline"/>
    <dgm:cxn modelId="{D589E1F5-41E0-42F5-BEE1-929649034E29}" type="presParOf" srcId="{5ADD6CA7-34AD-41D3-BE0E-0CC4D55E9DC4}" destId="{3B6008C4-F1D8-4C9E-AE03-7889004D56BC}" srcOrd="1" destOrd="0" presId="urn:microsoft.com/office/officeart/2017/3/layout/HorizontalLabelsTimeline"/>
    <dgm:cxn modelId="{91549680-910C-4BB7-9CE8-A03D8FBBE687}" type="presParOf" srcId="{CEF768A3-B209-48F2-82B8-17A924176891}" destId="{4633FDE2-E02F-4918-BAF4-1CB38C206080}" srcOrd="2" destOrd="0" presId="urn:microsoft.com/office/officeart/2017/3/layout/HorizontalLabelsTimeline"/>
    <dgm:cxn modelId="{4BB998B1-1A64-4EB4-AE45-83E5808A6D7D}" type="presParOf" srcId="{CEF768A3-B209-48F2-82B8-17A924176891}" destId="{1DFC8282-18E2-4B7E-BF86-20CE34ADF971}" srcOrd="3" destOrd="0" presId="urn:microsoft.com/office/officeart/2017/3/layout/HorizontalLabelsTimeline"/>
    <dgm:cxn modelId="{C84B350F-AA18-4577-8C58-C810AE7CD542}" type="presParOf" srcId="{CEF768A3-B209-48F2-82B8-17A924176891}" destId="{A7701E34-E036-4661-893C-4AAF267782CA}"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29E4A9FF-A5D3-49E8-88C6-3828231F01D5}">
      <dgm:prSet/>
      <dgm:spPr/>
      <dgm:t>
        <a:bodyPr/>
        <a:lstStyle/>
        <a:p>
          <a:pPr>
            <a:defRPr b="1"/>
          </a:pPr>
          <a:r>
            <a:rPr lang="en-US" dirty="0"/>
            <a:t>2013</a:t>
          </a:r>
        </a:p>
      </dgm:t>
    </dgm:pt>
    <dgm:pt modelId="{0972B6F7-3DD5-4875-8C2F-C2445FC4875C}" type="parTrans" cxnId="{F57F632F-9BF7-4261-9659-997221ECA665}">
      <dgm:prSet/>
      <dgm:spPr/>
      <dgm:t>
        <a:bodyPr/>
        <a:lstStyle/>
        <a:p>
          <a:endParaRPr lang="en-US"/>
        </a:p>
      </dgm:t>
    </dgm:pt>
    <dgm:pt modelId="{EB1329AA-2203-45A5-A3AB-66576688F9A6}" type="sibTrans" cxnId="{F57F632F-9BF7-4261-9659-997221ECA665}">
      <dgm:prSet/>
      <dgm:spPr/>
      <dgm:t>
        <a:bodyPr/>
        <a:lstStyle/>
        <a:p>
          <a:endParaRPr lang="en-US"/>
        </a:p>
      </dgm:t>
    </dgm:pt>
    <dgm:pt modelId="{3D7F5F20-8291-4D9F-87CF-578E98C0BA9A}">
      <dgm:prSet/>
      <dgm:spPr/>
      <dgm:t>
        <a:bodyPr/>
        <a:lstStyle/>
        <a:p>
          <a:r>
            <a:rPr lang="en-US" dirty="0"/>
            <a:t>Wages Definition, Housing Values set by Department</a:t>
          </a:r>
        </a:p>
      </dgm:t>
    </dgm:pt>
    <dgm:pt modelId="{26573C70-B221-4B0F-B251-9B34063996D8}" type="parTrans" cxnId="{A3EB49FD-D472-44F3-9654-87C303A90664}">
      <dgm:prSet/>
      <dgm:spPr/>
      <dgm:t>
        <a:bodyPr/>
        <a:lstStyle/>
        <a:p>
          <a:endParaRPr lang="en-US"/>
        </a:p>
      </dgm:t>
    </dgm:pt>
    <dgm:pt modelId="{D2A34B13-E118-46E7-BA3A-297F2F53E29F}" type="sibTrans" cxnId="{A3EB49FD-D472-44F3-9654-87C303A90664}">
      <dgm:prSet/>
      <dgm:spPr/>
      <dgm:t>
        <a:bodyPr/>
        <a:lstStyle/>
        <a:p>
          <a:endParaRPr lang="en-US"/>
        </a:p>
      </dgm:t>
    </dgm:pt>
    <dgm:pt modelId="{D37782CA-15C9-45A9-8E87-7123552A5019}">
      <dgm:prSet/>
      <dgm:spPr/>
      <dgm:t>
        <a:bodyPr/>
        <a:lstStyle/>
        <a:p>
          <a:pPr>
            <a:defRPr b="1"/>
          </a:pPr>
          <a:r>
            <a:rPr lang="en-US" dirty="0"/>
            <a:t>2017</a:t>
          </a:r>
        </a:p>
      </dgm:t>
    </dgm:pt>
    <dgm:pt modelId="{D015326A-7529-4B47-A3F7-2936BA8CFE4D}" type="parTrans" cxnId="{BD7C0A07-F7CA-4AAC-8BC0-72F77C81B70D}">
      <dgm:prSet/>
      <dgm:spPr/>
      <dgm:t>
        <a:bodyPr/>
        <a:lstStyle/>
        <a:p>
          <a:endParaRPr lang="en-US"/>
        </a:p>
      </dgm:t>
    </dgm:pt>
    <dgm:pt modelId="{E6D9FB4B-F2EC-419C-A460-21828F05A92D}" type="sibTrans" cxnId="{BD7C0A07-F7CA-4AAC-8BC0-72F77C81B70D}">
      <dgm:prSet/>
      <dgm:spPr/>
      <dgm:t>
        <a:bodyPr/>
        <a:lstStyle/>
        <a:p>
          <a:endParaRPr lang="en-US"/>
        </a:p>
      </dgm:t>
    </dgm:pt>
    <dgm:pt modelId="{96236B4F-1FA3-4567-8008-7C6F8AC3E9BD}">
      <dgm:prSet/>
      <dgm:spPr/>
      <dgm:t>
        <a:bodyPr/>
        <a:lstStyle/>
        <a:p>
          <a:pPr>
            <a:defRPr b="1"/>
          </a:pPr>
          <a:r>
            <a:rPr lang="en-US" dirty="0"/>
            <a:t>2015</a:t>
          </a:r>
        </a:p>
      </dgm:t>
    </dgm:pt>
    <dgm:pt modelId="{7E6B5CB2-2F46-4BD9-BAD9-587ED2279068}" type="parTrans" cxnId="{90C8D129-9E11-4332-AE6D-79052DD833DF}">
      <dgm:prSet/>
      <dgm:spPr/>
      <dgm:t>
        <a:bodyPr/>
        <a:lstStyle/>
        <a:p>
          <a:endParaRPr lang="en-US"/>
        </a:p>
      </dgm:t>
    </dgm:pt>
    <dgm:pt modelId="{0A17BAA7-A887-4263-8B93-2B5D569E92E7}" type="sibTrans" cxnId="{90C8D129-9E11-4332-AE6D-79052DD833DF}">
      <dgm:prSet/>
      <dgm:spPr/>
      <dgm:t>
        <a:bodyPr/>
        <a:lstStyle/>
        <a:p>
          <a:endParaRPr lang="en-US"/>
        </a:p>
      </dgm:t>
    </dgm:pt>
    <dgm:pt modelId="{CE8CF70A-158E-407B-88F6-10272F1BDE43}">
      <dgm:prSet/>
      <dgm:spPr/>
      <dgm:t>
        <a:bodyPr/>
        <a:lstStyle/>
        <a:p>
          <a:r>
            <a:rPr lang="en-US" dirty="0"/>
            <a:t>Emergency &amp; Firefighter Coverage Options</a:t>
          </a:r>
        </a:p>
      </dgm:t>
    </dgm:pt>
    <dgm:pt modelId="{0F59241D-6754-467C-AE3B-8CEE9E47BF83}" type="parTrans" cxnId="{292E2CC0-7AF6-4D0F-BD56-9A10358E3A86}">
      <dgm:prSet/>
      <dgm:spPr/>
      <dgm:t>
        <a:bodyPr/>
        <a:lstStyle/>
        <a:p>
          <a:endParaRPr lang="en-US"/>
        </a:p>
      </dgm:t>
    </dgm:pt>
    <dgm:pt modelId="{AC71A442-9090-483D-AACD-17B0E9591031}" type="sibTrans" cxnId="{292E2CC0-7AF6-4D0F-BD56-9A10358E3A86}">
      <dgm:prSet/>
      <dgm:spPr/>
      <dgm:t>
        <a:bodyPr/>
        <a:lstStyle/>
        <a:p>
          <a:endParaRPr lang="en-US"/>
        </a:p>
      </dgm:t>
    </dgm:pt>
    <dgm:pt modelId="{78D1BE6E-ACB8-42AE-9120-359D9B04AEC1}">
      <dgm:prSet/>
      <dgm:spPr/>
      <dgm:t>
        <a:bodyPr/>
        <a:lstStyle/>
        <a:p>
          <a:r>
            <a:rPr lang="en-US" dirty="0"/>
            <a:t>Prescription Drug Registry Access </a:t>
          </a:r>
        </a:p>
      </dgm:t>
    </dgm:pt>
    <dgm:pt modelId="{841B3775-E728-40F8-B483-AE16FABF4967}" type="parTrans" cxnId="{629BAEA9-11A9-42EC-92E6-2097C1F47A55}">
      <dgm:prSet/>
      <dgm:spPr/>
      <dgm:t>
        <a:bodyPr/>
        <a:lstStyle/>
        <a:p>
          <a:endParaRPr lang="en-US"/>
        </a:p>
      </dgm:t>
    </dgm:pt>
    <dgm:pt modelId="{A01392DD-A2E8-4639-8C0C-C0FCE08A133C}" type="sibTrans" cxnId="{629BAEA9-11A9-42EC-92E6-2097C1F47A55}">
      <dgm:prSet/>
      <dgm:spPr/>
      <dgm:t>
        <a:bodyPr/>
        <a:lstStyle/>
        <a:p>
          <a:endParaRPr lang="en-US"/>
        </a:p>
      </dgm:t>
    </dgm:pt>
    <dgm:pt modelId="{10B09745-A01F-43F4-B4E7-5B52E9668EB2}">
      <dgm:prSet/>
      <dgm:spPr/>
      <dgm:t>
        <a:bodyPr/>
        <a:lstStyle/>
        <a:p>
          <a:pPr>
            <a:defRPr b="1"/>
          </a:pPr>
          <a:r>
            <a:rPr lang="en-US" dirty="0"/>
            <a:t>2013</a:t>
          </a:r>
        </a:p>
      </dgm:t>
    </dgm:pt>
    <dgm:pt modelId="{0F91060D-0450-4592-A869-9ACAFE59CC14}" type="parTrans" cxnId="{3197A0F2-DEEE-4B4F-9806-0F2A4DA1B92A}">
      <dgm:prSet/>
      <dgm:spPr/>
      <dgm:t>
        <a:bodyPr/>
        <a:lstStyle/>
        <a:p>
          <a:endParaRPr lang="en-US"/>
        </a:p>
      </dgm:t>
    </dgm:pt>
    <dgm:pt modelId="{3D8B8302-1589-4A02-9C65-0C5DB41959BD}" type="sibTrans" cxnId="{3197A0F2-DEEE-4B4F-9806-0F2A4DA1B92A}">
      <dgm:prSet/>
      <dgm:spPr/>
      <dgm:t>
        <a:bodyPr/>
        <a:lstStyle/>
        <a:p>
          <a:endParaRPr lang="en-US"/>
        </a:p>
      </dgm:t>
    </dgm:pt>
    <dgm:pt modelId="{06EA5522-122A-4895-8350-623F48EBFB0A}">
      <dgm:prSet/>
      <dgm:spPr/>
      <dgm:t>
        <a:bodyPr/>
        <a:lstStyle/>
        <a:p>
          <a:pPr>
            <a:defRPr b="1"/>
          </a:pPr>
          <a:r>
            <a:rPr lang="en-US" dirty="0"/>
            <a:t>2017</a:t>
          </a:r>
        </a:p>
      </dgm:t>
    </dgm:pt>
    <dgm:pt modelId="{C926B708-EDCF-4035-9E4F-AEAE81D8EC65}" type="parTrans" cxnId="{7FE3FBE3-2C81-4B00-9C84-FC4D55B72DBF}">
      <dgm:prSet/>
      <dgm:spPr/>
      <dgm:t>
        <a:bodyPr/>
        <a:lstStyle/>
        <a:p>
          <a:endParaRPr lang="en-US"/>
        </a:p>
      </dgm:t>
    </dgm:pt>
    <dgm:pt modelId="{7EA86418-A5EE-4687-AFD8-CE148831F1C5}" type="sibTrans" cxnId="{7FE3FBE3-2C81-4B00-9C84-FC4D55B72DBF}">
      <dgm:prSet/>
      <dgm:spPr/>
      <dgm:t>
        <a:bodyPr/>
        <a:lstStyle/>
        <a:p>
          <a:endParaRPr lang="en-US"/>
        </a:p>
      </dgm:t>
    </dgm:pt>
    <dgm:pt modelId="{B821BCFC-22A2-4EDC-8553-96929E780067}">
      <dgm:prSet/>
      <dgm:spPr/>
      <dgm:t>
        <a:bodyPr/>
        <a:lstStyle/>
        <a:p>
          <a:r>
            <a:rPr lang="en-US" dirty="0"/>
            <a:t>Change of Claims Examiner Notice Requirement</a:t>
          </a:r>
        </a:p>
      </dgm:t>
    </dgm:pt>
    <dgm:pt modelId="{80F5E4FC-8A57-4122-BDD4-E5B7985BFC6B}" type="parTrans" cxnId="{14E354AD-666C-4CDD-AE04-660D98229486}">
      <dgm:prSet/>
      <dgm:spPr/>
      <dgm:t>
        <a:bodyPr/>
        <a:lstStyle/>
        <a:p>
          <a:endParaRPr lang="en-US"/>
        </a:p>
      </dgm:t>
    </dgm:pt>
    <dgm:pt modelId="{45AE93A7-7640-4CFE-8F80-D24C6B9293E2}" type="sibTrans" cxnId="{14E354AD-666C-4CDD-AE04-660D98229486}">
      <dgm:prSet/>
      <dgm:spPr/>
      <dgm:t>
        <a:bodyPr/>
        <a:lstStyle/>
        <a:p>
          <a:endParaRPr lang="en-US"/>
        </a:p>
      </dgm:t>
    </dgm:pt>
    <dgm:pt modelId="{F88844AE-B538-4D7A-AE30-FF2661EC4EDB}">
      <dgm:prSet/>
      <dgm:spPr/>
      <dgm:t>
        <a:bodyPr/>
        <a:lstStyle/>
        <a:p>
          <a:r>
            <a:rPr lang="en-US" dirty="0"/>
            <a:t>Extra Territorial </a:t>
          </a:r>
        </a:p>
      </dgm:t>
    </dgm:pt>
    <dgm:pt modelId="{55E6DBA9-A9E2-470A-B4A4-BF00DD631025}" type="parTrans" cxnId="{1FD22D4D-A336-4F0D-BA27-F06CE0C25100}">
      <dgm:prSet/>
      <dgm:spPr/>
      <dgm:t>
        <a:bodyPr/>
        <a:lstStyle/>
        <a:p>
          <a:endParaRPr lang="en-US"/>
        </a:p>
      </dgm:t>
    </dgm:pt>
    <dgm:pt modelId="{6F2193B5-FBF9-402C-82FE-71CD318C6267}" type="sibTrans" cxnId="{1FD22D4D-A336-4F0D-BA27-F06CE0C25100}">
      <dgm:prSet/>
      <dgm:spPr/>
      <dgm:t>
        <a:bodyPr/>
        <a:lstStyle/>
        <a:p>
          <a:endParaRPr lang="en-US"/>
        </a:p>
      </dgm:t>
    </dgm:pt>
    <dgm:pt modelId="{F736FBD8-1F82-40F6-807E-38B8586189A6}">
      <dgm:prSet/>
      <dgm:spPr/>
      <dgm:t>
        <a:bodyPr/>
        <a:lstStyle/>
        <a:p>
          <a:r>
            <a:rPr lang="en-US" dirty="0"/>
            <a:t>Insurance Commissioner Regulatory Authority of Montana State Fund</a:t>
          </a:r>
        </a:p>
      </dgm:t>
    </dgm:pt>
    <dgm:pt modelId="{0C89B42B-69BB-43D7-8106-0DF8601E939E}" type="parTrans" cxnId="{67EDEEF8-9755-4EA6-B1C0-422DC5F2F329}">
      <dgm:prSet/>
      <dgm:spPr/>
      <dgm:t>
        <a:bodyPr/>
        <a:lstStyle/>
        <a:p>
          <a:endParaRPr lang="en-US"/>
        </a:p>
      </dgm:t>
    </dgm:pt>
    <dgm:pt modelId="{39699B4C-B342-420B-92C6-DD67A0BB2D79}" type="sibTrans" cxnId="{67EDEEF8-9755-4EA6-B1C0-422DC5F2F329}">
      <dgm:prSet/>
      <dgm:spPr/>
      <dgm:t>
        <a:bodyPr/>
        <a:lstStyle/>
        <a:p>
          <a:endParaRPr lang="en-US"/>
        </a:p>
      </dgm:t>
    </dgm:pt>
    <dgm:pt modelId="{A2A30B90-19E2-41A9-B613-842E09723EDD}">
      <dgm:prSet/>
      <dgm:spPr/>
      <dgm:t>
        <a:bodyPr/>
        <a:lstStyle/>
        <a:p>
          <a:pPr>
            <a:defRPr b="1"/>
          </a:pPr>
          <a:r>
            <a:rPr lang="en-US" dirty="0"/>
            <a:t>2016</a:t>
          </a:r>
        </a:p>
      </dgm:t>
    </dgm:pt>
    <dgm:pt modelId="{F98A6B14-259B-4232-A68E-6A77450A3F46}" type="parTrans" cxnId="{5BF17F90-14FE-4A62-BF6C-9056C3D73A10}">
      <dgm:prSet/>
      <dgm:spPr/>
      <dgm:t>
        <a:bodyPr/>
        <a:lstStyle/>
        <a:p>
          <a:endParaRPr lang="en-US"/>
        </a:p>
      </dgm:t>
    </dgm:pt>
    <dgm:pt modelId="{3DF36945-383A-464D-987E-C230791DE77A}" type="sibTrans" cxnId="{5BF17F90-14FE-4A62-BF6C-9056C3D73A10}">
      <dgm:prSet/>
      <dgm:spPr/>
      <dgm:t>
        <a:bodyPr/>
        <a:lstStyle/>
        <a:p>
          <a:endParaRPr lang="en-US"/>
        </a:p>
      </dgm:t>
    </dgm:pt>
    <dgm:pt modelId="{A068A489-5CB4-43EB-B42F-031C48CFFA2C}">
      <dgm:prSet/>
      <dgm:spPr/>
      <dgm:t>
        <a:bodyPr/>
        <a:lstStyle/>
        <a:p>
          <a:r>
            <a:rPr lang="en-US" dirty="0"/>
            <a:t>7/1/2016 First 5-Year  Claims Closure</a:t>
          </a:r>
        </a:p>
      </dgm:t>
    </dgm:pt>
    <dgm:pt modelId="{03F4305E-6818-40AF-A8F5-7CEBD57754FE}" type="parTrans" cxnId="{620D6763-B586-4FB3-A9F0-F2649FD5BA67}">
      <dgm:prSet/>
      <dgm:spPr/>
      <dgm:t>
        <a:bodyPr/>
        <a:lstStyle/>
        <a:p>
          <a:endParaRPr lang="en-US"/>
        </a:p>
      </dgm:t>
    </dgm:pt>
    <dgm:pt modelId="{D7214C6D-9D5A-4089-8932-929B8A53FEBC}" type="sibTrans" cxnId="{620D6763-B586-4FB3-A9F0-F2649FD5BA67}">
      <dgm:prSet/>
      <dgm:spPr/>
      <dgm:t>
        <a:bodyPr/>
        <a:lstStyle/>
        <a:p>
          <a:endParaRPr lang="en-US"/>
        </a:p>
      </dgm:t>
    </dgm:pt>
    <dgm:pt modelId="{79E3DA07-ABEF-4249-A39B-38BAC6EFBA1B}">
      <dgm:prSet/>
      <dgm:spPr/>
      <dgm:t>
        <a:bodyPr/>
        <a:lstStyle/>
        <a:p>
          <a:r>
            <a:rPr lang="en-US" dirty="0"/>
            <a:t>First Reopening of Closed Claim Via Petition 7/13/2016</a:t>
          </a:r>
        </a:p>
      </dgm:t>
    </dgm:pt>
    <dgm:pt modelId="{13C977C2-BA4C-4E4B-82F5-DB88B142CC61}" type="parTrans" cxnId="{BF6C2259-9F46-4C85-B300-8628645EBC39}">
      <dgm:prSet/>
      <dgm:spPr/>
      <dgm:t>
        <a:bodyPr/>
        <a:lstStyle/>
        <a:p>
          <a:endParaRPr lang="en-US"/>
        </a:p>
      </dgm:t>
    </dgm:pt>
    <dgm:pt modelId="{B84CD001-6497-49B8-B75D-DCDE995FF239}" type="sibTrans" cxnId="{BF6C2259-9F46-4C85-B300-8628645EBC39}">
      <dgm:prSet/>
      <dgm:spPr/>
      <dgm:t>
        <a:bodyPr/>
        <a:lstStyle/>
        <a:p>
          <a:endParaRPr lang="en-US"/>
        </a:p>
      </dgm:t>
    </dgm:pt>
    <dgm:pt modelId="{5426ED85-1338-4ED7-8CD4-AACE3E08B7C5}">
      <dgm:prSet/>
      <dgm:spPr/>
      <dgm:t>
        <a:bodyPr/>
        <a:lstStyle/>
        <a:p>
          <a:r>
            <a:rPr lang="en-US" dirty="0"/>
            <a:t>Higher Proof Standard for Fellow Employee and Deliberate Acts</a:t>
          </a:r>
        </a:p>
      </dgm:t>
    </dgm:pt>
    <dgm:pt modelId="{D6226284-3B17-4060-9927-880919CE454D}" type="parTrans" cxnId="{48877859-0832-48DD-979C-964A4EA77912}">
      <dgm:prSet/>
      <dgm:spPr/>
      <dgm:t>
        <a:bodyPr/>
        <a:lstStyle/>
        <a:p>
          <a:endParaRPr lang="en-US"/>
        </a:p>
      </dgm:t>
    </dgm:pt>
    <dgm:pt modelId="{B079344B-4DB2-4B31-9AA1-45BEDC2319CE}" type="sibTrans" cxnId="{48877859-0832-48DD-979C-964A4EA77912}">
      <dgm:prSet/>
      <dgm:spPr/>
      <dgm:t>
        <a:bodyPr/>
        <a:lstStyle/>
        <a:p>
          <a:endParaRPr lang="en-US"/>
        </a:p>
      </dgm:t>
    </dgm:pt>
    <dgm:pt modelId="{2E6BD744-F5BA-4823-A6DB-89934BA7FEC2}">
      <dgm:prSet/>
      <dgm:spPr/>
      <dgm:t>
        <a:bodyPr/>
        <a:lstStyle/>
        <a:p>
          <a:r>
            <a:rPr lang="en-US" dirty="0"/>
            <a:t>Drug Formulary Implemented (U&amp;T Guide)</a:t>
          </a:r>
        </a:p>
      </dgm:t>
    </dgm:pt>
    <dgm:pt modelId="{596F35DF-DE15-4325-8320-5C0D34B84223}" type="parTrans" cxnId="{B34C1568-EAE4-4418-BC88-0A329EC5937F}">
      <dgm:prSet/>
      <dgm:spPr/>
      <dgm:t>
        <a:bodyPr/>
        <a:lstStyle/>
        <a:p>
          <a:endParaRPr lang="en-US"/>
        </a:p>
      </dgm:t>
    </dgm:pt>
    <dgm:pt modelId="{3EF4FD5F-9B97-4F57-9289-9BBE8FEC74AB}" type="sibTrans" cxnId="{B34C1568-EAE4-4418-BC88-0A329EC5937F}">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a:solidFill>
            <a:schemeClr val="accent5"/>
          </a:solidFill>
        </a:ln>
      </dgm:spPr>
    </dgm:pt>
    <dgm:pt modelId="{4C5F54B5-504F-4069-AF1D-9A370FBD268C}" type="pres">
      <dgm:prSet presAssocID="{FF3CD410-5E2E-4080-A893-907D31D22CB3}" presName="nodes" presStyleCnt="0">
        <dgm:presLayoutVars>
          <dgm:chMax/>
          <dgm:chPref/>
          <dgm:animLvl val="lvl"/>
        </dgm:presLayoutVars>
      </dgm:prSet>
      <dgm:spPr/>
    </dgm:pt>
    <dgm:pt modelId="{CD5FA4B2-D0B0-4311-A536-F4913C4A4C52}" type="pres">
      <dgm:prSet presAssocID="{29E4A9FF-A5D3-49E8-88C6-3828231F01D5}" presName="composite" presStyleCnt="0"/>
      <dgm:spPr/>
    </dgm:pt>
    <dgm:pt modelId="{9E3DA09D-ED68-4501-A1B6-8CDE2E082FA5}" type="pres">
      <dgm:prSet presAssocID="{29E4A9FF-A5D3-49E8-88C6-3828231F01D5}" presName="L1TextContainer" presStyleLbl="alignNode1" presStyleIdx="0" presStyleCnt="6">
        <dgm:presLayoutVars>
          <dgm:chMax val="1"/>
          <dgm:chPref val="1"/>
          <dgm:bulletEnabled val="1"/>
        </dgm:presLayoutVars>
      </dgm:prSet>
      <dgm:spPr/>
    </dgm:pt>
    <dgm:pt modelId="{9F4ECA15-0AEB-4FF0-BC00-E767D706239E}" type="pres">
      <dgm:prSet presAssocID="{29E4A9FF-A5D3-49E8-88C6-3828231F01D5}" presName="L2TextContainerWrapper" presStyleCnt="0">
        <dgm:presLayoutVars>
          <dgm:bulletEnabled val="1"/>
        </dgm:presLayoutVars>
      </dgm:prSet>
      <dgm:spPr/>
    </dgm:pt>
    <dgm:pt modelId="{FA8AA15F-8335-4971-A45E-B3FA95F08920}" type="pres">
      <dgm:prSet presAssocID="{29E4A9FF-A5D3-49E8-88C6-3828231F01D5}" presName="L2TextContainer" presStyleLbl="bgAccFollowNode1" presStyleIdx="0" presStyleCnt="6"/>
      <dgm:spPr/>
    </dgm:pt>
    <dgm:pt modelId="{20164D60-2791-4A43-AF78-242ADDF37578}" type="pres">
      <dgm:prSet presAssocID="{29E4A9FF-A5D3-49E8-88C6-3828231F01D5}" presName="FlexibleEmptyPlaceHolder" presStyleCnt="0"/>
      <dgm:spPr/>
    </dgm:pt>
    <dgm:pt modelId="{49023592-1431-421D-B095-16B912AA4F45}" type="pres">
      <dgm:prSet presAssocID="{29E4A9FF-A5D3-49E8-88C6-3828231F01D5}" presName="ConnectLine" presStyleLbl="sibTrans1D1" presStyleIdx="0" presStyleCnt="6"/>
      <dgm:spPr/>
    </dgm:pt>
    <dgm:pt modelId="{073042F0-E632-48B9-A9CF-549DFA3B9EC1}" type="pres">
      <dgm:prSet presAssocID="{29E4A9FF-A5D3-49E8-88C6-3828231F01D5}" presName="ConnectorPoint" presStyleLbl="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7F0708B-56A6-44FD-B052-7EE307D8E939}" type="pres">
      <dgm:prSet presAssocID="{29E4A9FF-A5D3-49E8-88C6-3828231F01D5}" presName="EmptyPlaceHolder" presStyleCnt="0"/>
      <dgm:spPr/>
    </dgm:pt>
    <dgm:pt modelId="{155AC91F-A550-4367-846B-2DF3FF941EE5}" type="pres">
      <dgm:prSet presAssocID="{EB1329AA-2203-45A5-A3AB-66576688F9A6}" presName="spaceBetweenRectangles" presStyleCnt="0"/>
      <dgm:spPr/>
    </dgm:pt>
    <dgm:pt modelId="{21199EEC-B052-490B-9067-18CB66F8AA79}" type="pres">
      <dgm:prSet presAssocID="{10B09745-A01F-43F4-B4E7-5B52E9668EB2}" presName="composite" presStyleCnt="0"/>
      <dgm:spPr/>
    </dgm:pt>
    <dgm:pt modelId="{4FB60704-E5B0-41ED-8940-B4DEFCAAF7FF}" type="pres">
      <dgm:prSet presAssocID="{10B09745-A01F-43F4-B4E7-5B52E9668EB2}" presName="L1TextContainer" presStyleLbl="alignNode1" presStyleIdx="1" presStyleCnt="6">
        <dgm:presLayoutVars>
          <dgm:chMax val="1"/>
          <dgm:chPref val="1"/>
          <dgm:bulletEnabled val="1"/>
        </dgm:presLayoutVars>
      </dgm:prSet>
      <dgm:spPr/>
    </dgm:pt>
    <dgm:pt modelId="{1FAC5F55-881B-4C06-A6DF-059B94EF7B5D}" type="pres">
      <dgm:prSet presAssocID="{10B09745-A01F-43F4-B4E7-5B52E9668EB2}" presName="L2TextContainerWrapper" presStyleCnt="0">
        <dgm:presLayoutVars>
          <dgm:bulletEnabled val="1"/>
        </dgm:presLayoutVars>
      </dgm:prSet>
      <dgm:spPr/>
    </dgm:pt>
    <dgm:pt modelId="{1F0EFAEC-FBD7-4AC2-9AFF-1CA9FCA3AAF7}" type="pres">
      <dgm:prSet presAssocID="{10B09745-A01F-43F4-B4E7-5B52E9668EB2}" presName="L2TextContainer" presStyleLbl="bgAccFollowNode1" presStyleIdx="1" presStyleCnt="6"/>
      <dgm:spPr/>
    </dgm:pt>
    <dgm:pt modelId="{D4BB0F24-4EB5-4896-881E-044A417F9792}" type="pres">
      <dgm:prSet presAssocID="{10B09745-A01F-43F4-B4E7-5B52E9668EB2}" presName="FlexibleEmptyPlaceHolder" presStyleCnt="0"/>
      <dgm:spPr/>
    </dgm:pt>
    <dgm:pt modelId="{C3322B22-716D-4F5A-9EC3-D6A02922C7F4}" type="pres">
      <dgm:prSet presAssocID="{10B09745-A01F-43F4-B4E7-5B52E9668EB2}" presName="ConnectLine" presStyleLbl="sibTrans1D1" presStyleIdx="1" presStyleCnt="6"/>
      <dgm:spPr/>
    </dgm:pt>
    <dgm:pt modelId="{CAA573E0-FC83-4BA1-87DB-2C25525F13F5}" type="pres">
      <dgm:prSet presAssocID="{10B09745-A01F-43F4-B4E7-5B52E9668EB2}" presName="ConnectorPoint" presStyleLbl="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5832E03-13F8-4699-BD07-597583E7A136}" type="pres">
      <dgm:prSet presAssocID="{10B09745-A01F-43F4-B4E7-5B52E9668EB2}" presName="EmptyPlaceHolder" presStyleCnt="0"/>
      <dgm:spPr/>
    </dgm:pt>
    <dgm:pt modelId="{5617BAF3-07FD-4658-8E62-8A468FE96654}" type="pres">
      <dgm:prSet presAssocID="{3D8B8302-1589-4A02-9C65-0C5DB41959BD}" presName="spaceBetweenRectangles" presStyleCnt="0"/>
      <dgm:spPr/>
    </dgm:pt>
    <dgm:pt modelId="{FE14FAFD-6522-419E-82CE-56A184643269}" type="pres">
      <dgm:prSet presAssocID="{96236B4F-1FA3-4567-8008-7C6F8AC3E9BD}" presName="composite" presStyleCnt="0"/>
      <dgm:spPr/>
    </dgm:pt>
    <dgm:pt modelId="{19BD07DD-FD84-470C-AEFC-EC86CAC21BD6}" type="pres">
      <dgm:prSet presAssocID="{96236B4F-1FA3-4567-8008-7C6F8AC3E9BD}" presName="L1TextContainer" presStyleLbl="alignNode1" presStyleIdx="2" presStyleCnt="6">
        <dgm:presLayoutVars>
          <dgm:chMax val="1"/>
          <dgm:chPref val="1"/>
          <dgm:bulletEnabled val="1"/>
        </dgm:presLayoutVars>
      </dgm:prSet>
      <dgm:spPr/>
    </dgm:pt>
    <dgm:pt modelId="{3A369FE1-40FC-46BF-9912-70C0E3764664}" type="pres">
      <dgm:prSet presAssocID="{96236B4F-1FA3-4567-8008-7C6F8AC3E9BD}" presName="L2TextContainerWrapper" presStyleCnt="0">
        <dgm:presLayoutVars>
          <dgm:bulletEnabled val="1"/>
        </dgm:presLayoutVars>
      </dgm:prSet>
      <dgm:spPr/>
    </dgm:pt>
    <dgm:pt modelId="{59C578FF-3020-4ADC-907E-FF51CBA8D68C}" type="pres">
      <dgm:prSet presAssocID="{96236B4F-1FA3-4567-8008-7C6F8AC3E9BD}" presName="L2TextContainer" presStyleLbl="bgAccFollowNode1" presStyleIdx="2" presStyleCnt="6"/>
      <dgm:spPr/>
    </dgm:pt>
    <dgm:pt modelId="{559102E8-1C29-45A4-B05D-DA237577B37E}" type="pres">
      <dgm:prSet presAssocID="{96236B4F-1FA3-4567-8008-7C6F8AC3E9BD}" presName="FlexibleEmptyPlaceHolder" presStyleCnt="0"/>
      <dgm:spPr/>
    </dgm:pt>
    <dgm:pt modelId="{F5A147A4-4624-421C-BCE6-0DAB9C37A1EC}" type="pres">
      <dgm:prSet presAssocID="{96236B4F-1FA3-4567-8008-7C6F8AC3E9BD}" presName="ConnectLine" presStyleLbl="sibTrans1D1" presStyleIdx="2" presStyleCnt="6"/>
      <dgm:spPr/>
    </dgm:pt>
    <dgm:pt modelId="{8E5D9261-DDA5-4073-B0F7-840F7CBDCF9E}" type="pres">
      <dgm:prSet presAssocID="{96236B4F-1FA3-4567-8008-7C6F8AC3E9BD}" presName="ConnectorPoint" presStyleLbl="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223E440-F1DB-45C6-8C97-428CBA41E440}" type="pres">
      <dgm:prSet presAssocID="{96236B4F-1FA3-4567-8008-7C6F8AC3E9BD}" presName="EmptyPlaceHolder" presStyleCnt="0"/>
      <dgm:spPr/>
    </dgm:pt>
    <dgm:pt modelId="{ACD1525E-7435-4EE2-9FBA-FCA0E3C3D6B3}" type="pres">
      <dgm:prSet presAssocID="{0A17BAA7-A887-4263-8B93-2B5D569E92E7}" presName="spaceBetweenRectangles" presStyleCnt="0"/>
      <dgm:spPr/>
    </dgm:pt>
    <dgm:pt modelId="{4968DF11-BE6F-4D7E-9303-15907DD00BB0}" type="pres">
      <dgm:prSet presAssocID="{A2A30B90-19E2-41A9-B613-842E09723EDD}" presName="composite" presStyleCnt="0"/>
      <dgm:spPr/>
    </dgm:pt>
    <dgm:pt modelId="{A05A34EF-CA5C-4F60-835B-483212F3749A}" type="pres">
      <dgm:prSet presAssocID="{A2A30B90-19E2-41A9-B613-842E09723EDD}" presName="L1TextContainer" presStyleLbl="alignNode1" presStyleIdx="3" presStyleCnt="6">
        <dgm:presLayoutVars>
          <dgm:chMax val="1"/>
          <dgm:chPref val="1"/>
          <dgm:bulletEnabled val="1"/>
        </dgm:presLayoutVars>
      </dgm:prSet>
      <dgm:spPr/>
    </dgm:pt>
    <dgm:pt modelId="{A4F78F0C-EBCD-4F4C-8FC3-1D83027E1135}" type="pres">
      <dgm:prSet presAssocID="{A2A30B90-19E2-41A9-B613-842E09723EDD}" presName="L2TextContainerWrapper" presStyleCnt="0">
        <dgm:presLayoutVars>
          <dgm:bulletEnabled val="1"/>
        </dgm:presLayoutVars>
      </dgm:prSet>
      <dgm:spPr/>
    </dgm:pt>
    <dgm:pt modelId="{7EFF1747-E51C-4AC4-BDD7-DC6D6CC42517}" type="pres">
      <dgm:prSet presAssocID="{A2A30B90-19E2-41A9-B613-842E09723EDD}" presName="L2TextContainer" presStyleLbl="bgAccFollowNode1" presStyleIdx="3" presStyleCnt="6"/>
      <dgm:spPr/>
    </dgm:pt>
    <dgm:pt modelId="{B9CEA154-98EB-4616-BC1B-08E0E3B640B9}" type="pres">
      <dgm:prSet presAssocID="{A2A30B90-19E2-41A9-B613-842E09723EDD}" presName="FlexibleEmptyPlaceHolder" presStyleCnt="0"/>
      <dgm:spPr/>
    </dgm:pt>
    <dgm:pt modelId="{EE0151BE-2BFF-4836-8EDE-BBF5DC76F73A}" type="pres">
      <dgm:prSet presAssocID="{A2A30B90-19E2-41A9-B613-842E09723EDD}" presName="ConnectLine" presStyleLbl="sibTrans1D1" presStyleIdx="3" presStyleCnt="6"/>
      <dgm:spPr/>
    </dgm:pt>
    <dgm:pt modelId="{E38E3EC2-F44B-4432-9161-84CC481AA43D}" type="pres">
      <dgm:prSet presAssocID="{A2A30B90-19E2-41A9-B613-842E09723EDD}" presName="ConnectorPoint" presStyleLbl="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89AD3E7-3EE9-4775-A979-0592BF80C59A}" type="pres">
      <dgm:prSet presAssocID="{A2A30B90-19E2-41A9-B613-842E09723EDD}" presName="EmptyPlaceHolder" presStyleCnt="0"/>
      <dgm:spPr/>
    </dgm:pt>
    <dgm:pt modelId="{34B6E1DE-5748-4DDC-AE9E-F5BDDB478285}" type="pres">
      <dgm:prSet presAssocID="{3DF36945-383A-464D-987E-C230791DE77A}" presName="spaceBetweenRectangles" presStyleCnt="0"/>
      <dgm:spPr/>
    </dgm:pt>
    <dgm:pt modelId="{844F7AEA-2455-41D4-85D5-47348C387EE4}" type="pres">
      <dgm:prSet presAssocID="{06EA5522-122A-4895-8350-623F48EBFB0A}" presName="composite" presStyleCnt="0"/>
      <dgm:spPr/>
    </dgm:pt>
    <dgm:pt modelId="{8099D311-E91D-4425-ABD3-2DE7C9009073}" type="pres">
      <dgm:prSet presAssocID="{06EA5522-122A-4895-8350-623F48EBFB0A}" presName="L1TextContainer" presStyleLbl="alignNode1" presStyleIdx="4" presStyleCnt="6">
        <dgm:presLayoutVars>
          <dgm:chMax val="1"/>
          <dgm:chPref val="1"/>
          <dgm:bulletEnabled val="1"/>
        </dgm:presLayoutVars>
      </dgm:prSet>
      <dgm:spPr/>
    </dgm:pt>
    <dgm:pt modelId="{2E7D6668-B450-4F36-A687-D5D2C0D9E426}" type="pres">
      <dgm:prSet presAssocID="{06EA5522-122A-4895-8350-623F48EBFB0A}" presName="L2TextContainerWrapper" presStyleCnt="0">
        <dgm:presLayoutVars>
          <dgm:bulletEnabled val="1"/>
        </dgm:presLayoutVars>
      </dgm:prSet>
      <dgm:spPr/>
    </dgm:pt>
    <dgm:pt modelId="{A0F9D200-F0FE-41B8-A691-C548E36B26BD}" type="pres">
      <dgm:prSet presAssocID="{06EA5522-122A-4895-8350-623F48EBFB0A}" presName="L2TextContainer" presStyleLbl="bgAccFollowNode1" presStyleIdx="4" presStyleCnt="6"/>
      <dgm:spPr/>
    </dgm:pt>
    <dgm:pt modelId="{52589662-7746-481E-ABF0-E86D9A527C27}" type="pres">
      <dgm:prSet presAssocID="{06EA5522-122A-4895-8350-623F48EBFB0A}" presName="FlexibleEmptyPlaceHolder" presStyleCnt="0"/>
      <dgm:spPr/>
    </dgm:pt>
    <dgm:pt modelId="{73FC0A09-C037-4C0A-9306-49315226DF19}" type="pres">
      <dgm:prSet presAssocID="{06EA5522-122A-4895-8350-623F48EBFB0A}" presName="ConnectLine" presStyleLbl="sibTrans1D1" presStyleIdx="4" presStyleCnt="6"/>
      <dgm:spPr/>
    </dgm:pt>
    <dgm:pt modelId="{A459032C-9C2C-4826-8092-960E0ED24D74}" type="pres">
      <dgm:prSet presAssocID="{06EA5522-122A-4895-8350-623F48EBFB0A}" presName="ConnectorPoint" presStyleLbl="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80D863E-C76B-4C48-A9BA-BE5D52079F87}" type="pres">
      <dgm:prSet presAssocID="{06EA5522-122A-4895-8350-623F48EBFB0A}" presName="EmptyPlaceHolder" presStyleCnt="0"/>
      <dgm:spPr/>
    </dgm:pt>
    <dgm:pt modelId="{B48CED7D-ACCF-4C31-995E-76E4F5680754}" type="pres">
      <dgm:prSet presAssocID="{7EA86418-A5EE-4687-AFD8-CE148831F1C5}" presName="spaceBetweenRectangles" presStyleCnt="0"/>
      <dgm:spPr/>
    </dgm:pt>
    <dgm:pt modelId="{F3D73250-EA2F-4492-A616-A65E3896F6E5}" type="pres">
      <dgm:prSet presAssocID="{D37782CA-15C9-45A9-8E87-7123552A5019}" presName="composite" presStyleCnt="0"/>
      <dgm:spPr/>
    </dgm:pt>
    <dgm:pt modelId="{918BF9C5-BCBE-46B4-87C9-1E38DB681BB7}" type="pres">
      <dgm:prSet presAssocID="{D37782CA-15C9-45A9-8E87-7123552A5019}" presName="L1TextContainer" presStyleLbl="alignNode1" presStyleIdx="5" presStyleCnt="6">
        <dgm:presLayoutVars>
          <dgm:chMax val="1"/>
          <dgm:chPref val="1"/>
          <dgm:bulletEnabled val="1"/>
        </dgm:presLayoutVars>
      </dgm:prSet>
      <dgm:spPr/>
    </dgm:pt>
    <dgm:pt modelId="{597BBB0A-65E0-440F-B803-699891AAC53F}" type="pres">
      <dgm:prSet presAssocID="{D37782CA-15C9-45A9-8E87-7123552A5019}" presName="L2TextContainerWrapper" presStyleCnt="0">
        <dgm:presLayoutVars>
          <dgm:bulletEnabled val="1"/>
        </dgm:presLayoutVars>
      </dgm:prSet>
      <dgm:spPr/>
    </dgm:pt>
    <dgm:pt modelId="{93E335AB-0D32-406C-9FC0-173D90B1FCAE}" type="pres">
      <dgm:prSet presAssocID="{D37782CA-15C9-45A9-8E87-7123552A5019}" presName="L2TextContainer" presStyleLbl="bgAccFollowNode1" presStyleIdx="5" presStyleCnt="6"/>
      <dgm:spPr/>
    </dgm:pt>
    <dgm:pt modelId="{C5F3A5C2-4976-4211-82B2-805A5638D5FA}" type="pres">
      <dgm:prSet presAssocID="{D37782CA-15C9-45A9-8E87-7123552A5019}" presName="FlexibleEmptyPlaceHolder" presStyleCnt="0"/>
      <dgm:spPr/>
    </dgm:pt>
    <dgm:pt modelId="{A00A96BE-B8BF-42B1-A73A-6E2E9CEC71A3}" type="pres">
      <dgm:prSet presAssocID="{D37782CA-15C9-45A9-8E87-7123552A5019}" presName="ConnectLine" presStyleLbl="sibTrans1D1" presStyleIdx="5" presStyleCnt="6"/>
      <dgm:spPr/>
    </dgm:pt>
    <dgm:pt modelId="{2B3D832F-BD03-404F-A003-1DF3C421167A}" type="pres">
      <dgm:prSet presAssocID="{D37782CA-15C9-45A9-8E87-7123552A5019}" presName="ConnectorPoint" presStyleLbl="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B6D7AFDC-34B1-4F34-A311-835DCB3E2A98}" type="pres">
      <dgm:prSet presAssocID="{D37782CA-15C9-45A9-8E87-7123552A5019}" presName="EmptyPlaceHolder" presStyleCnt="0"/>
      <dgm:spPr/>
    </dgm:pt>
  </dgm:ptLst>
  <dgm:cxnLst>
    <dgm:cxn modelId="{748D3801-9FFE-4AE6-92F6-28D25DAC91BE}" type="presOf" srcId="{A2A30B90-19E2-41A9-B613-842E09723EDD}" destId="{A05A34EF-CA5C-4F60-835B-483212F3749A}" srcOrd="0" destOrd="0" presId="urn:microsoft.com/office/officeart/2017/3/layout/HorizontalLabelsTimeline"/>
    <dgm:cxn modelId="{BD7C0A07-F7CA-4AAC-8BC0-72F77C81B70D}" srcId="{FF3CD410-5E2E-4080-A893-907D31D22CB3}" destId="{D37782CA-15C9-45A9-8E87-7123552A5019}" srcOrd="5" destOrd="0" parTransId="{D015326A-7529-4B47-A3F7-2936BA8CFE4D}" sibTransId="{E6D9FB4B-F2EC-419C-A460-21828F05A92D}"/>
    <dgm:cxn modelId="{CD74EF13-DE2A-47FC-A7ED-2D9409D37AF1}" type="presOf" srcId="{79E3DA07-ABEF-4249-A39B-38BAC6EFBA1B}" destId="{7EFF1747-E51C-4AC4-BDD7-DC6D6CC42517}" srcOrd="0" destOrd="1" presId="urn:microsoft.com/office/officeart/2017/3/layout/HorizontalLabelsTimeline"/>
    <dgm:cxn modelId="{3D811B19-CC10-4AA7-8E73-798B847A40BC}" type="presOf" srcId="{B821BCFC-22A2-4EDC-8553-96929E780067}" destId="{59C578FF-3020-4ADC-907E-FF51CBA8D68C}" srcOrd="0" destOrd="0" presId="urn:microsoft.com/office/officeart/2017/3/layout/HorizontalLabelsTimeline"/>
    <dgm:cxn modelId="{5BFFBE1C-1F85-45EA-A9A3-84539D160CE4}" type="presOf" srcId="{2E6BD744-F5BA-4823-A6DB-89934BA7FEC2}" destId="{93E335AB-0D32-406C-9FC0-173D90B1FCAE}" srcOrd="0" destOrd="0" presId="urn:microsoft.com/office/officeart/2017/3/layout/HorizontalLabelsTimeline"/>
    <dgm:cxn modelId="{46AE8F21-164E-4D9C-AFD1-49FDE8B727FD}" type="presOf" srcId="{10B09745-A01F-43F4-B4E7-5B52E9668EB2}" destId="{4FB60704-E5B0-41ED-8940-B4DEFCAAF7FF}" srcOrd="0" destOrd="0" presId="urn:microsoft.com/office/officeart/2017/3/layout/HorizontalLabelsTimeline"/>
    <dgm:cxn modelId="{90C8D129-9E11-4332-AE6D-79052DD833DF}" srcId="{FF3CD410-5E2E-4080-A893-907D31D22CB3}" destId="{96236B4F-1FA3-4567-8008-7C6F8AC3E9BD}" srcOrd="2" destOrd="0" parTransId="{7E6B5CB2-2F46-4BD9-BAD9-587ED2279068}" sibTransId="{0A17BAA7-A887-4263-8B93-2B5D569E92E7}"/>
    <dgm:cxn modelId="{F57F632F-9BF7-4261-9659-997221ECA665}" srcId="{FF3CD410-5E2E-4080-A893-907D31D22CB3}" destId="{29E4A9FF-A5D3-49E8-88C6-3828231F01D5}" srcOrd="0" destOrd="0" parTransId="{0972B6F7-3DD5-4875-8C2F-C2445FC4875C}" sibTransId="{EB1329AA-2203-45A5-A3AB-66576688F9A6}"/>
    <dgm:cxn modelId="{8235A55B-4F6D-40ED-A1A1-E684D2B16043}" type="presOf" srcId="{06EA5522-122A-4895-8350-623F48EBFB0A}" destId="{8099D311-E91D-4425-ABD3-2DE7C9009073}" srcOrd="0" destOrd="0" presId="urn:microsoft.com/office/officeart/2017/3/layout/HorizontalLabelsTimeline"/>
    <dgm:cxn modelId="{620D6763-B586-4FB3-A9F0-F2649FD5BA67}" srcId="{A2A30B90-19E2-41A9-B613-842E09723EDD}" destId="{A068A489-5CB4-43EB-B42F-031C48CFFA2C}" srcOrd="0" destOrd="0" parTransId="{03F4305E-6818-40AF-A8F5-7CEBD57754FE}" sibTransId="{D7214C6D-9D5A-4089-8932-929B8A53FEBC}"/>
    <dgm:cxn modelId="{B34C1568-EAE4-4418-BC88-0A329EC5937F}" srcId="{D37782CA-15C9-45A9-8E87-7123552A5019}" destId="{2E6BD744-F5BA-4823-A6DB-89934BA7FEC2}" srcOrd="0" destOrd="0" parTransId="{596F35DF-DE15-4325-8320-5C0D34B84223}" sibTransId="{3EF4FD5F-9B97-4F57-9289-9BBE8FEC74AB}"/>
    <dgm:cxn modelId="{1FD22D4D-A336-4F0D-BA27-F06CE0C25100}" srcId="{96236B4F-1FA3-4567-8008-7C6F8AC3E9BD}" destId="{F88844AE-B538-4D7A-AE30-FF2661EC4EDB}" srcOrd="1" destOrd="0" parTransId="{55E6DBA9-A9E2-470A-B4A4-BF00DD631025}" sibTransId="{6F2193B5-FBF9-402C-82FE-71CD318C6267}"/>
    <dgm:cxn modelId="{24FE186F-F804-46F5-9C2D-96C1655A06BB}" type="presOf" srcId="{FF3CD410-5E2E-4080-A893-907D31D22CB3}" destId="{687CC7BD-79EF-4A0F-BDD3-809BFA49E6BE}" srcOrd="0" destOrd="0" presId="urn:microsoft.com/office/officeart/2017/3/layout/HorizontalLabelsTimeline"/>
    <dgm:cxn modelId="{99F8834F-5D5B-483B-8164-1BD42BACFC88}" type="presOf" srcId="{A068A489-5CB4-43EB-B42F-031C48CFFA2C}" destId="{7EFF1747-E51C-4AC4-BDD7-DC6D6CC42517}" srcOrd="0" destOrd="0" presId="urn:microsoft.com/office/officeart/2017/3/layout/HorizontalLabelsTimeline"/>
    <dgm:cxn modelId="{D1D75B56-D2D6-482E-B99F-204E6D9DD936}" type="presOf" srcId="{D37782CA-15C9-45A9-8E87-7123552A5019}" destId="{918BF9C5-BCBE-46B4-87C9-1E38DB681BB7}" srcOrd="0" destOrd="0" presId="urn:microsoft.com/office/officeart/2017/3/layout/HorizontalLabelsTimeline"/>
    <dgm:cxn modelId="{BF6C2259-9F46-4C85-B300-8628645EBC39}" srcId="{A2A30B90-19E2-41A9-B613-842E09723EDD}" destId="{79E3DA07-ABEF-4249-A39B-38BAC6EFBA1B}" srcOrd="1" destOrd="0" parTransId="{13C977C2-BA4C-4E4B-82F5-DB88B142CC61}" sibTransId="{B84CD001-6497-49B8-B75D-DCDE995FF239}"/>
    <dgm:cxn modelId="{39102D59-A060-4294-ADED-2D8409A17AFE}" type="presOf" srcId="{F88844AE-B538-4D7A-AE30-FF2661EC4EDB}" destId="{59C578FF-3020-4ADC-907E-FF51CBA8D68C}" srcOrd="0" destOrd="1" presId="urn:microsoft.com/office/officeart/2017/3/layout/HorizontalLabelsTimeline"/>
    <dgm:cxn modelId="{48877859-0832-48DD-979C-964A4EA77912}" srcId="{10B09745-A01F-43F4-B4E7-5B52E9668EB2}" destId="{5426ED85-1338-4ED7-8CD4-AACE3E08B7C5}" srcOrd="0" destOrd="0" parTransId="{D6226284-3B17-4060-9927-880919CE454D}" sibTransId="{B079344B-4DB2-4B31-9AA1-45BEDC2319CE}"/>
    <dgm:cxn modelId="{26629881-8275-40BE-8902-275BD9F588F3}" type="presOf" srcId="{5426ED85-1338-4ED7-8CD4-AACE3E08B7C5}" destId="{1F0EFAEC-FBD7-4AC2-9AFF-1CA9FCA3AAF7}" srcOrd="0" destOrd="0" presId="urn:microsoft.com/office/officeart/2017/3/layout/HorizontalLabelsTimeline"/>
    <dgm:cxn modelId="{5BF17F90-14FE-4A62-BF6C-9056C3D73A10}" srcId="{FF3CD410-5E2E-4080-A893-907D31D22CB3}" destId="{A2A30B90-19E2-41A9-B613-842E09723EDD}" srcOrd="3" destOrd="0" parTransId="{F98A6B14-259B-4232-A68E-6A77450A3F46}" sibTransId="{3DF36945-383A-464D-987E-C230791DE77A}"/>
    <dgm:cxn modelId="{3CD214A8-AB7A-4F63-BE65-201302ED80AA}" type="presOf" srcId="{CE8CF70A-158E-407B-88F6-10272F1BDE43}" destId="{FA8AA15F-8335-4971-A45E-B3FA95F08920}" srcOrd="0" destOrd="0" presId="urn:microsoft.com/office/officeart/2017/3/layout/HorizontalLabelsTimeline"/>
    <dgm:cxn modelId="{629BAEA9-11A9-42EC-92E6-2097C1F47A55}" srcId="{29E4A9FF-A5D3-49E8-88C6-3828231F01D5}" destId="{78D1BE6E-ACB8-42AE-9120-359D9B04AEC1}" srcOrd="1" destOrd="0" parTransId="{841B3775-E728-40F8-B483-AE16FABF4967}" sibTransId="{A01392DD-A2E8-4639-8C0C-C0FCE08A133C}"/>
    <dgm:cxn modelId="{14E354AD-666C-4CDD-AE04-660D98229486}" srcId="{96236B4F-1FA3-4567-8008-7C6F8AC3E9BD}" destId="{B821BCFC-22A2-4EDC-8553-96929E780067}" srcOrd="0" destOrd="0" parTransId="{80F5E4FC-8A57-4122-BDD4-E5B7985BFC6B}" sibTransId="{45AE93A7-7640-4CFE-8F80-D24C6B9293E2}"/>
    <dgm:cxn modelId="{292E2CC0-7AF6-4D0F-BD56-9A10358E3A86}" srcId="{29E4A9FF-A5D3-49E8-88C6-3828231F01D5}" destId="{CE8CF70A-158E-407B-88F6-10272F1BDE43}" srcOrd="0" destOrd="0" parTransId="{0F59241D-6754-467C-AE3B-8CEE9E47BF83}" sibTransId="{AC71A442-9090-483D-AACD-17B0E9591031}"/>
    <dgm:cxn modelId="{7AC243CB-6D0F-4345-A3EF-1135542D5EA4}" type="presOf" srcId="{3D7F5F20-8291-4D9F-87CF-578E98C0BA9A}" destId="{A0F9D200-F0FE-41B8-A691-C548E36B26BD}" srcOrd="0" destOrd="0" presId="urn:microsoft.com/office/officeart/2017/3/layout/HorizontalLabelsTimeline"/>
    <dgm:cxn modelId="{03247FCE-6F81-4D82-9CCE-0088468035FE}" type="presOf" srcId="{F736FBD8-1F82-40F6-807E-38B8586189A6}" destId="{59C578FF-3020-4ADC-907E-FF51CBA8D68C}" srcOrd="0" destOrd="2" presId="urn:microsoft.com/office/officeart/2017/3/layout/HorizontalLabelsTimeline"/>
    <dgm:cxn modelId="{AA8ED9DB-6B25-438D-8CE6-286581A9BAED}" type="presOf" srcId="{78D1BE6E-ACB8-42AE-9120-359D9B04AEC1}" destId="{FA8AA15F-8335-4971-A45E-B3FA95F08920}" srcOrd="0" destOrd="1" presId="urn:microsoft.com/office/officeart/2017/3/layout/HorizontalLabelsTimeline"/>
    <dgm:cxn modelId="{7FE3FBE3-2C81-4B00-9C84-FC4D55B72DBF}" srcId="{FF3CD410-5E2E-4080-A893-907D31D22CB3}" destId="{06EA5522-122A-4895-8350-623F48EBFB0A}" srcOrd="4" destOrd="0" parTransId="{C926B708-EDCF-4035-9E4F-AEAE81D8EC65}" sibTransId="{7EA86418-A5EE-4687-AFD8-CE148831F1C5}"/>
    <dgm:cxn modelId="{3197A0F2-DEEE-4B4F-9806-0F2A4DA1B92A}" srcId="{FF3CD410-5E2E-4080-A893-907D31D22CB3}" destId="{10B09745-A01F-43F4-B4E7-5B52E9668EB2}" srcOrd="1" destOrd="0" parTransId="{0F91060D-0450-4592-A869-9ACAFE59CC14}" sibTransId="{3D8B8302-1589-4A02-9C65-0C5DB41959BD}"/>
    <dgm:cxn modelId="{8ED36CF6-DEFC-450F-AC61-188EF77778A4}" type="presOf" srcId="{96236B4F-1FA3-4567-8008-7C6F8AC3E9BD}" destId="{19BD07DD-FD84-470C-AEFC-EC86CAC21BD6}" srcOrd="0" destOrd="0" presId="urn:microsoft.com/office/officeart/2017/3/layout/HorizontalLabelsTimeline"/>
    <dgm:cxn modelId="{67EDEEF8-9755-4EA6-B1C0-422DC5F2F329}" srcId="{96236B4F-1FA3-4567-8008-7C6F8AC3E9BD}" destId="{F736FBD8-1F82-40F6-807E-38B8586189A6}" srcOrd="2" destOrd="0" parTransId="{0C89B42B-69BB-43D7-8106-0DF8601E939E}" sibTransId="{39699B4C-B342-420B-92C6-DD67A0BB2D79}"/>
    <dgm:cxn modelId="{A3EB49FD-D472-44F3-9654-87C303A90664}" srcId="{06EA5522-122A-4895-8350-623F48EBFB0A}" destId="{3D7F5F20-8291-4D9F-87CF-578E98C0BA9A}" srcOrd="0" destOrd="0" parTransId="{26573C70-B221-4B0F-B251-9B34063996D8}" sibTransId="{D2A34B13-E118-46E7-BA3A-297F2F53E29F}"/>
    <dgm:cxn modelId="{05AD38FF-5FA3-4DB6-8BB9-3A75A811C150}" type="presOf" srcId="{29E4A9FF-A5D3-49E8-88C6-3828231F01D5}" destId="{9E3DA09D-ED68-4501-A1B6-8CDE2E082FA5}"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271C1C05-DC97-427D-B291-41558E2ECC64}" type="presParOf" srcId="{4C5F54B5-504F-4069-AF1D-9A370FBD268C}" destId="{CD5FA4B2-D0B0-4311-A536-F4913C4A4C52}" srcOrd="0" destOrd="0" presId="urn:microsoft.com/office/officeart/2017/3/layout/HorizontalLabelsTimeline"/>
    <dgm:cxn modelId="{2877CF94-7941-48BE-BAA5-223362E6D89C}" type="presParOf" srcId="{CD5FA4B2-D0B0-4311-A536-F4913C4A4C52}" destId="{9E3DA09D-ED68-4501-A1B6-8CDE2E082FA5}" srcOrd="0" destOrd="0" presId="urn:microsoft.com/office/officeart/2017/3/layout/HorizontalLabelsTimeline"/>
    <dgm:cxn modelId="{254F6C1C-A1EF-4C8D-BBA9-9A0CC77B0C29}" type="presParOf" srcId="{CD5FA4B2-D0B0-4311-A536-F4913C4A4C52}" destId="{9F4ECA15-0AEB-4FF0-BC00-E767D706239E}" srcOrd="1" destOrd="0" presId="urn:microsoft.com/office/officeart/2017/3/layout/HorizontalLabelsTimeline"/>
    <dgm:cxn modelId="{0F9F2450-29F8-4110-8006-1787FF68FE35}" type="presParOf" srcId="{9F4ECA15-0AEB-4FF0-BC00-E767D706239E}" destId="{FA8AA15F-8335-4971-A45E-B3FA95F08920}" srcOrd="0" destOrd="0" presId="urn:microsoft.com/office/officeart/2017/3/layout/HorizontalLabelsTimeline"/>
    <dgm:cxn modelId="{E09B322B-32A6-4CCB-BB2B-99B0F98D34D7}" type="presParOf" srcId="{9F4ECA15-0AEB-4FF0-BC00-E767D706239E}" destId="{20164D60-2791-4A43-AF78-242ADDF37578}" srcOrd="1" destOrd="0" presId="urn:microsoft.com/office/officeart/2017/3/layout/HorizontalLabelsTimeline"/>
    <dgm:cxn modelId="{8F0EF85C-CB8C-44CF-9159-7C9D7410C887}" type="presParOf" srcId="{CD5FA4B2-D0B0-4311-A536-F4913C4A4C52}" destId="{49023592-1431-421D-B095-16B912AA4F45}" srcOrd="2" destOrd="0" presId="urn:microsoft.com/office/officeart/2017/3/layout/HorizontalLabelsTimeline"/>
    <dgm:cxn modelId="{5D67BA8E-E6DD-4D22-9D5B-8E88F8A4D07C}" type="presParOf" srcId="{CD5FA4B2-D0B0-4311-A536-F4913C4A4C52}" destId="{073042F0-E632-48B9-A9CF-549DFA3B9EC1}" srcOrd="3" destOrd="0" presId="urn:microsoft.com/office/officeart/2017/3/layout/HorizontalLabelsTimeline"/>
    <dgm:cxn modelId="{B00770FE-71E9-4A4E-99A9-5BB5C69AB977}" type="presParOf" srcId="{CD5FA4B2-D0B0-4311-A536-F4913C4A4C52}" destId="{27F0708B-56A6-44FD-B052-7EE307D8E939}" srcOrd="4" destOrd="0" presId="urn:microsoft.com/office/officeart/2017/3/layout/HorizontalLabelsTimeline"/>
    <dgm:cxn modelId="{6F3AEBB3-9BAD-435A-A393-721039F27B1A}" type="presParOf" srcId="{4C5F54B5-504F-4069-AF1D-9A370FBD268C}" destId="{155AC91F-A550-4367-846B-2DF3FF941EE5}" srcOrd="1" destOrd="0" presId="urn:microsoft.com/office/officeart/2017/3/layout/HorizontalLabelsTimeline"/>
    <dgm:cxn modelId="{7C73CB40-C446-4C58-8A82-0717D9C914D3}" type="presParOf" srcId="{4C5F54B5-504F-4069-AF1D-9A370FBD268C}" destId="{21199EEC-B052-490B-9067-18CB66F8AA79}" srcOrd="2" destOrd="0" presId="urn:microsoft.com/office/officeart/2017/3/layout/HorizontalLabelsTimeline"/>
    <dgm:cxn modelId="{0FF9E358-D0C1-4474-9ECE-D8D990FA2C6D}" type="presParOf" srcId="{21199EEC-B052-490B-9067-18CB66F8AA79}" destId="{4FB60704-E5B0-41ED-8940-B4DEFCAAF7FF}" srcOrd="0" destOrd="0" presId="urn:microsoft.com/office/officeart/2017/3/layout/HorizontalLabelsTimeline"/>
    <dgm:cxn modelId="{E66C6165-204B-4B53-BBC2-FBC44D7D44FF}" type="presParOf" srcId="{21199EEC-B052-490B-9067-18CB66F8AA79}" destId="{1FAC5F55-881B-4C06-A6DF-059B94EF7B5D}" srcOrd="1" destOrd="0" presId="urn:microsoft.com/office/officeart/2017/3/layout/HorizontalLabelsTimeline"/>
    <dgm:cxn modelId="{BF7EF375-3329-4DC9-8745-75CF7552969A}" type="presParOf" srcId="{1FAC5F55-881B-4C06-A6DF-059B94EF7B5D}" destId="{1F0EFAEC-FBD7-4AC2-9AFF-1CA9FCA3AAF7}" srcOrd="0" destOrd="0" presId="urn:microsoft.com/office/officeart/2017/3/layout/HorizontalLabelsTimeline"/>
    <dgm:cxn modelId="{0CFEC517-7D11-4031-AD50-CED1295DC804}" type="presParOf" srcId="{1FAC5F55-881B-4C06-A6DF-059B94EF7B5D}" destId="{D4BB0F24-4EB5-4896-881E-044A417F9792}" srcOrd="1" destOrd="0" presId="urn:microsoft.com/office/officeart/2017/3/layout/HorizontalLabelsTimeline"/>
    <dgm:cxn modelId="{FB7FD012-A92E-4FA9-948E-B043397673C1}" type="presParOf" srcId="{21199EEC-B052-490B-9067-18CB66F8AA79}" destId="{C3322B22-716D-4F5A-9EC3-D6A02922C7F4}" srcOrd="2" destOrd="0" presId="urn:microsoft.com/office/officeart/2017/3/layout/HorizontalLabelsTimeline"/>
    <dgm:cxn modelId="{32EAB8B4-2B7E-4C0B-8FAE-BFF453209DED}" type="presParOf" srcId="{21199EEC-B052-490B-9067-18CB66F8AA79}" destId="{CAA573E0-FC83-4BA1-87DB-2C25525F13F5}" srcOrd="3" destOrd="0" presId="urn:microsoft.com/office/officeart/2017/3/layout/HorizontalLabelsTimeline"/>
    <dgm:cxn modelId="{73FA4BBA-CEBB-4719-895C-DC35FE0BBA13}" type="presParOf" srcId="{21199EEC-B052-490B-9067-18CB66F8AA79}" destId="{F5832E03-13F8-4699-BD07-597583E7A136}" srcOrd="4" destOrd="0" presId="urn:microsoft.com/office/officeart/2017/3/layout/HorizontalLabelsTimeline"/>
    <dgm:cxn modelId="{8D3C3F00-7DF8-43B8-B655-321279641B91}" type="presParOf" srcId="{4C5F54B5-504F-4069-AF1D-9A370FBD268C}" destId="{5617BAF3-07FD-4658-8E62-8A468FE96654}" srcOrd="3" destOrd="0" presId="urn:microsoft.com/office/officeart/2017/3/layout/HorizontalLabelsTimeline"/>
    <dgm:cxn modelId="{61974FA4-B38D-45C0-8439-BA4B0A7CF2A4}" type="presParOf" srcId="{4C5F54B5-504F-4069-AF1D-9A370FBD268C}" destId="{FE14FAFD-6522-419E-82CE-56A184643269}" srcOrd="4" destOrd="0" presId="urn:microsoft.com/office/officeart/2017/3/layout/HorizontalLabelsTimeline"/>
    <dgm:cxn modelId="{98439D5C-A502-469D-956C-0961B540188C}" type="presParOf" srcId="{FE14FAFD-6522-419E-82CE-56A184643269}" destId="{19BD07DD-FD84-470C-AEFC-EC86CAC21BD6}" srcOrd="0" destOrd="0" presId="urn:microsoft.com/office/officeart/2017/3/layout/HorizontalLabelsTimeline"/>
    <dgm:cxn modelId="{0B52992C-CD12-4D68-A06A-2A3F2DEC49EC}" type="presParOf" srcId="{FE14FAFD-6522-419E-82CE-56A184643269}" destId="{3A369FE1-40FC-46BF-9912-70C0E3764664}" srcOrd="1" destOrd="0" presId="urn:microsoft.com/office/officeart/2017/3/layout/HorizontalLabelsTimeline"/>
    <dgm:cxn modelId="{3CAB50B1-FAB3-4AC5-A3F7-CE3FD12A15A7}" type="presParOf" srcId="{3A369FE1-40FC-46BF-9912-70C0E3764664}" destId="{59C578FF-3020-4ADC-907E-FF51CBA8D68C}" srcOrd="0" destOrd="0" presId="urn:microsoft.com/office/officeart/2017/3/layout/HorizontalLabelsTimeline"/>
    <dgm:cxn modelId="{039FE07B-F02F-4D1A-A6B2-83AFE9C73D56}" type="presParOf" srcId="{3A369FE1-40FC-46BF-9912-70C0E3764664}" destId="{559102E8-1C29-45A4-B05D-DA237577B37E}" srcOrd="1" destOrd="0" presId="urn:microsoft.com/office/officeart/2017/3/layout/HorizontalLabelsTimeline"/>
    <dgm:cxn modelId="{CDE5BB34-B723-49E9-B23A-FEE89566B431}" type="presParOf" srcId="{FE14FAFD-6522-419E-82CE-56A184643269}" destId="{F5A147A4-4624-421C-BCE6-0DAB9C37A1EC}" srcOrd="2" destOrd="0" presId="urn:microsoft.com/office/officeart/2017/3/layout/HorizontalLabelsTimeline"/>
    <dgm:cxn modelId="{FC248D97-A0DC-42C2-ACB0-4C5D9D7C9785}" type="presParOf" srcId="{FE14FAFD-6522-419E-82CE-56A184643269}" destId="{8E5D9261-DDA5-4073-B0F7-840F7CBDCF9E}" srcOrd="3" destOrd="0" presId="urn:microsoft.com/office/officeart/2017/3/layout/HorizontalLabelsTimeline"/>
    <dgm:cxn modelId="{663DC95E-594A-4432-A152-E14AA5CC084F}" type="presParOf" srcId="{FE14FAFD-6522-419E-82CE-56A184643269}" destId="{4223E440-F1DB-45C6-8C97-428CBA41E440}" srcOrd="4" destOrd="0" presId="urn:microsoft.com/office/officeart/2017/3/layout/HorizontalLabelsTimeline"/>
    <dgm:cxn modelId="{7E8765B8-E4E8-4F58-86E3-81235F83B645}" type="presParOf" srcId="{4C5F54B5-504F-4069-AF1D-9A370FBD268C}" destId="{ACD1525E-7435-4EE2-9FBA-FCA0E3C3D6B3}" srcOrd="5" destOrd="0" presId="urn:microsoft.com/office/officeart/2017/3/layout/HorizontalLabelsTimeline"/>
    <dgm:cxn modelId="{AB5EA0A6-F2D7-4457-8920-89DF9A3256CF}" type="presParOf" srcId="{4C5F54B5-504F-4069-AF1D-9A370FBD268C}" destId="{4968DF11-BE6F-4D7E-9303-15907DD00BB0}" srcOrd="6" destOrd="0" presId="urn:microsoft.com/office/officeart/2017/3/layout/HorizontalLabelsTimeline"/>
    <dgm:cxn modelId="{4D64AA18-9BD5-4CA9-A4F9-F9AC13BA7D77}" type="presParOf" srcId="{4968DF11-BE6F-4D7E-9303-15907DD00BB0}" destId="{A05A34EF-CA5C-4F60-835B-483212F3749A}" srcOrd="0" destOrd="0" presId="urn:microsoft.com/office/officeart/2017/3/layout/HorizontalLabelsTimeline"/>
    <dgm:cxn modelId="{5061CB11-55C0-4913-8C80-BEC553D9505F}" type="presParOf" srcId="{4968DF11-BE6F-4D7E-9303-15907DD00BB0}" destId="{A4F78F0C-EBCD-4F4C-8FC3-1D83027E1135}" srcOrd="1" destOrd="0" presId="urn:microsoft.com/office/officeart/2017/3/layout/HorizontalLabelsTimeline"/>
    <dgm:cxn modelId="{B02B5B6A-5354-4D2B-A67E-5606B0056FF9}" type="presParOf" srcId="{A4F78F0C-EBCD-4F4C-8FC3-1D83027E1135}" destId="{7EFF1747-E51C-4AC4-BDD7-DC6D6CC42517}" srcOrd="0" destOrd="0" presId="urn:microsoft.com/office/officeart/2017/3/layout/HorizontalLabelsTimeline"/>
    <dgm:cxn modelId="{86008922-7C95-474C-9A5A-01DA38A89EB4}" type="presParOf" srcId="{A4F78F0C-EBCD-4F4C-8FC3-1D83027E1135}" destId="{B9CEA154-98EB-4616-BC1B-08E0E3B640B9}" srcOrd="1" destOrd="0" presId="urn:microsoft.com/office/officeart/2017/3/layout/HorizontalLabelsTimeline"/>
    <dgm:cxn modelId="{34D08A48-DA15-4B80-93F4-D88586C110E9}" type="presParOf" srcId="{4968DF11-BE6F-4D7E-9303-15907DD00BB0}" destId="{EE0151BE-2BFF-4836-8EDE-BBF5DC76F73A}" srcOrd="2" destOrd="0" presId="urn:microsoft.com/office/officeart/2017/3/layout/HorizontalLabelsTimeline"/>
    <dgm:cxn modelId="{C8F17AF6-E8DC-4A55-89DE-5D4E41E7B973}" type="presParOf" srcId="{4968DF11-BE6F-4D7E-9303-15907DD00BB0}" destId="{E38E3EC2-F44B-4432-9161-84CC481AA43D}" srcOrd="3" destOrd="0" presId="urn:microsoft.com/office/officeart/2017/3/layout/HorizontalLabelsTimeline"/>
    <dgm:cxn modelId="{B1963AD7-C7B9-4147-B1DB-8D31B457E7DD}" type="presParOf" srcId="{4968DF11-BE6F-4D7E-9303-15907DD00BB0}" destId="{089AD3E7-3EE9-4775-A979-0592BF80C59A}" srcOrd="4" destOrd="0" presId="urn:microsoft.com/office/officeart/2017/3/layout/HorizontalLabelsTimeline"/>
    <dgm:cxn modelId="{9795F6A5-6ED9-44D9-A482-F024A0C12866}" type="presParOf" srcId="{4C5F54B5-504F-4069-AF1D-9A370FBD268C}" destId="{34B6E1DE-5748-4DDC-AE9E-F5BDDB478285}" srcOrd="7" destOrd="0" presId="urn:microsoft.com/office/officeart/2017/3/layout/HorizontalLabelsTimeline"/>
    <dgm:cxn modelId="{E21AF301-A0DA-4DB8-995A-38F870FC9B68}" type="presParOf" srcId="{4C5F54B5-504F-4069-AF1D-9A370FBD268C}" destId="{844F7AEA-2455-41D4-85D5-47348C387EE4}" srcOrd="8" destOrd="0" presId="urn:microsoft.com/office/officeart/2017/3/layout/HorizontalLabelsTimeline"/>
    <dgm:cxn modelId="{B7C81CA0-1AC4-45DB-BDE6-F3402455C167}" type="presParOf" srcId="{844F7AEA-2455-41D4-85D5-47348C387EE4}" destId="{8099D311-E91D-4425-ABD3-2DE7C9009073}" srcOrd="0" destOrd="0" presId="urn:microsoft.com/office/officeart/2017/3/layout/HorizontalLabelsTimeline"/>
    <dgm:cxn modelId="{FE3BDB14-F995-4148-80F4-59A6FE7D9F4D}" type="presParOf" srcId="{844F7AEA-2455-41D4-85D5-47348C387EE4}" destId="{2E7D6668-B450-4F36-A687-D5D2C0D9E426}" srcOrd="1" destOrd="0" presId="urn:microsoft.com/office/officeart/2017/3/layout/HorizontalLabelsTimeline"/>
    <dgm:cxn modelId="{90420BAB-BB7B-46EC-B534-0B566BE890D2}" type="presParOf" srcId="{2E7D6668-B450-4F36-A687-D5D2C0D9E426}" destId="{A0F9D200-F0FE-41B8-A691-C548E36B26BD}" srcOrd="0" destOrd="0" presId="urn:microsoft.com/office/officeart/2017/3/layout/HorizontalLabelsTimeline"/>
    <dgm:cxn modelId="{B90BF736-DF3A-47EC-962A-D3B27EAC0868}" type="presParOf" srcId="{2E7D6668-B450-4F36-A687-D5D2C0D9E426}" destId="{52589662-7746-481E-ABF0-E86D9A527C27}" srcOrd="1" destOrd="0" presId="urn:microsoft.com/office/officeart/2017/3/layout/HorizontalLabelsTimeline"/>
    <dgm:cxn modelId="{21C34AFB-ABDA-422F-9CDD-AAF8F174572E}" type="presParOf" srcId="{844F7AEA-2455-41D4-85D5-47348C387EE4}" destId="{73FC0A09-C037-4C0A-9306-49315226DF19}" srcOrd="2" destOrd="0" presId="urn:microsoft.com/office/officeart/2017/3/layout/HorizontalLabelsTimeline"/>
    <dgm:cxn modelId="{82C0AD11-59C0-4F6F-8139-9C146B4E5A53}" type="presParOf" srcId="{844F7AEA-2455-41D4-85D5-47348C387EE4}" destId="{A459032C-9C2C-4826-8092-960E0ED24D74}" srcOrd="3" destOrd="0" presId="urn:microsoft.com/office/officeart/2017/3/layout/HorizontalLabelsTimeline"/>
    <dgm:cxn modelId="{4C2B067D-878E-4A60-8FB7-BB496638E5A6}" type="presParOf" srcId="{844F7AEA-2455-41D4-85D5-47348C387EE4}" destId="{580D863E-C76B-4C48-A9BA-BE5D52079F87}" srcOrd="4" destOrd="0" presId="urn:microsoft.com/office/officeart/2017/3/layout/HorizontalLabelsTimeline"/>
    <dgm:cxn modelId="{FC16E194-B3BB-4953-80DE-D3E20FC24772}" type="presParOf" srcId="{4C5F54B5-504F-4069-AF1D-9A370FBD268C}" destId="{B48CED7D-ACCF-4C31-995E-76E4F5680754}" srcOrd="9" destOrd="0" presId="urn:microsoft.com/office/officeart/2017/3/layout/HorizontalLabelsTimeline"/>
    <dgm:cxn modelId="{2CE585A5-DC1D-41B5-9784-FA3599080CE0}" type="presParOf" srcId="{4C5F54B5-504F-4069-AF1D-9A370FBD268C}" destId="{F3D73250-EA2F-4492-A616-A65E3896F6E5}" srcOrd="10" destOrd="0" presId="urn:microsoft.com/office/officeart/2017/3/layout/HorizontalLabelsTimeline"/>
    <dgm:cxn modelId="{1406B50D-4F1F-4F2E-B6FB-635F61223FD9}" type="presParOf" srcId="{F3D73250-EA2F-4492-A616-A65E3896F6E5}" destId="{918BF9C5-BCBE-46B4-87C9-1E38DB681BB7}" srcOrd="0" destOrd="0" presId="urn:microsoft.com/office/officeart/2017/3/layout/HorizontalLabelsTimeline"/>
    <dgm:cxn modelId="{539A2F94-A18F-4EB0-B4E9-B44B481AE436}" type="presParOf" srcId="{F3D73250-EA2F-4492-A616-A65E3896F6E5}" destId="{597BBB0A-65E0-440F-B803-699891AAC53F}" srcOrd="1" destOrd="0" presId="urn:microsoft.com/office/officeart/2017/3/layout/HorizontalLabelsTimeline"/>
    <dgm:cxn modelId="{D4FA6FE9-D8A1-40B2-B1AD-15AF0038BC61}" type="presParOf" srcId="{597BBB0A-65E0-440F-B803-699891AAC53F}" destId="{93E335AB-0D32-406C-9FC0-173D90B1FCAE}" srcOrd="0" destOrd="0" presId="urn:microsoft.com/office/officeart/2017/3/layout/HorizontalLabelsTimeline"/>
    <dgm:cxn modelId="{D79D135A-6403-4388-949D-E515BC649B26}" type="presParOf" srcId="{597BBB0A-65E0-440F-B803-699891AAC53F}" destId="{C5F3A5C2-4976-4211-82B2-805A5638D5FA}" srcOrd="1" destOrd="0" presId="urn:microsoft.com/office/officeart/2017/3/layout/HorizontalLabelsTimeline"/>
    <dgm:cxn modelId="{C0D6EDCB-BF59-40D1-979D-F4C3BC218363}" type="presParOf" srcId="{F3D73250-EA2F-4492-A616-A65E3896F6E5}" destId="{A00A96BE-B8BF-42B1-A73A-6E2E9CEC71A3}" srcOrd="2" destOrd="0" presId="urn:microsoft.com/office/officeart/2017/3/layout/HorizontalLabelsTimeline"/>
    <dgm:cxn modelId="{0543268B-5DA5-4A88-9DC4-7166FC43D7FC}" type="presParOf" srcId="{F3D73250-EA2F-4492-A616-A65E3896F6E5}" destId="{2B3D832F-BD03-404F-A003-1DF3C421167A}" srcOrd="3" destOrd="0" presId="urn:microsoft.com/office/officeart/2017/3/layout/HorizontalLabelsTimeline"/>
    <dgm:cxn modelId="{2F1483BC-5107-46D0-B505-54FD9CC543D9}" type="presParOf" srcId="{F3D73250-EA2F-4492-A616-A65E3896F6E5}" destId="{B6D7AFDC-34B1-4F34-A311-835DCB3E2A98}"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377281"/>
          <a:ext cx="7620000" cy="0"/>
        </a:xfrm>
        <a:prstGeom prst="line">
          <a:avLst/>
        </a:prstGeom>
        <a:solidFill>
          <a:schemeClr val="lt1">
            <a:alpha val="90000"/>
            <a:hueOff val="0"/>
            <a:satOff val="0"/>
            <a:lumOff val="0"/>
            <a:alphaOff val="0"/>
          </a:schemeClr>
        </a:solidFill>
        <a:ln w="285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E8C4EB95-8DEE-4393-A26E-70B877E75FCF}">
      <dsp:nvSpPr>
        <dsp:cNvPr id="0" name=""/>
        <dsp:cNvSpPr/>
      </dsp:nvSpPr>
      <dsp:spPr>
        <a:xfrm>
          <a:off x="228599" y="1473914"/>
          <a:ext cx="3352800"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2050 B.C. </a:t>
          </a:r>
        </a:p>
      </dsp:txBody>
      <dsp:txXfrm>
        <a:off x="228599" y="1473914"/>
        <a:ext cx="3352800" cy="570547"/>
      </dsp:txXfrm>
    </dsp:sp>
    <dsp:sp modelId="{68CD4D8C-2D0F-4566-BC96-3EF8307C76E3}">
      <dsp:nvSpPr>
        <dsp:cNvPr id="0" name=""/>
        <dsp:cNvSpPr/>
      </dsp:nvSpPr>
      <dsp:spPr>
        <a:xfrm>
          <a:off x="228599" y="485931"/>
          <a:ext cx="3352800" cy="98798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Ancient Sumeria city law provides compensation for specific injuries.</a:t>
          </a:r>
        </a:p>
      </dsp:txBody>
      <dsp:txXfrm>
        <a:off x="228599" y="485931"/>
        <a:ext cx="3352800" cy="987983"/>
      </dsp:txXfrm>
    </dsp:sp>
    <dsp:sp modelId="{492431F7-0078-4C86-A29C-91C1304D337C}">
      <dsp:nvSpPr>
        <dsp:cNvPr id="0" name=""/>
        <dsp:cNvSpPr/>
      </dsp:nvSpPr>
      <dsp:spPr>
        <a:xfrm>
          <a:off x="1904999"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F4F0C2-3960-4860-B013-B9439065EB4D}">
      <dsp:nvSpPr>
        <dsp:cNvPr id="0" name=""/>
        <dsp:cNvSpPr/>
      </dsp:nvSpPr>
      <dsp:spPr>
        <a:xfrm>
          <a:off x="2133599" y="2710100"/>
          <a:ext cx="3352800"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1750 B.C. </a:t>
          </a:r>
        </a:p>
      </dsp:txBody>
      <dsp:txXfrm>
        <a:off x="2133599" y="2710100"/>
        <a:ext cx="3352800" cy="570547"/>
      </dsp:txXfrm>
    </dsp:sp>
    <dsp:sp modelId="{8CB354C8-A201-4D2A-B837-84B94E175C84}">
      <dsp:nvSpPr>
        <dsp:cNvPr id="0" name=""/>
        <dsp:cNvSpPr/>
      </dsp:nvSpPr>
      <dsp:spPr>
        <a:xfrm>
          <a:off x="2133599" y="3280648"/>
          <a:ext cx="3352800" cy="77242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Code of the Hammurabi similar compensation awards.</a:t>
          </a:r>
        </a:p>
      </dsp:txBody>
      <dsp:txXfrm>
        <a:off x="2133599" y="3280648"/>
        <a:ext cx="3352800" cy="772423"/>
      </dsp:txXfrm>
    </dsp:sp>
    <dsp:sp modelId="{0542B9C7-33A1-41DE-94D0-093F17D68691}">
      <dsp:nvSpPr>
        <dsp:cNvPr id="0" name=""/>
        <dsp:cNvSpPr/>
      </dsp:nvSpPr>
      <dsp:spPr>
        <a:xfrm>
          <a:off x="3810000"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E59DFC-E137-4CDC-808E-DBE8C61DC53B}">
      <dsp:nvSpPr>
        <dsp:cNvPr id="0" name=""/>
        <dsp:cNvSpPr/>
      </dsp:nvSpPr>
      <dsp:spPr>
        <a:xfrm rot="2700000">
          <a:off x="1868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28A5FE-BE7B-44A3-8E9C-55E223855A2F}">
      <dsp:nvSpPr>
        <dsp:cNvPr id="0" name=""/>
        <dsp:cNvSpPr/>
      </dsp:nvSpPr>
      <dsp:spPr>
        <a:xfrm rot="2700000">
          <a:off x="3773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2C702-2BE4-4C0B-AC40-8FDCB0CA9F85}">
      <dsp:nvSpPr>
        <dsp:cNvPr id="0" name=""/>
        <dsp:cNvSpPr/>
      </dsp:nvSpPr>
      <dsp:spPr>
        <a:xfrm>
          <a:off x="4038599" y="1473914"/>
          <a:ext cx="3352800"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1871 </a:t>
          </a:r>
        </a:p>
      </dsp:txBody>
      <dsp:txXfrm>
        <a:off x="4038599" y="1473914"/>
        <a:ext cx="3352800" cy="570547"/>
      </dsp:txXfrm>
    </dsp:sp>
    <dsp:sp modelId="{C1735B65-F58A-40C7-A8C6-0041264CC75F}">
      <dsp:nvSpPr>
        <dsp:cNvPr id="0" name=""/>
        <dsp:cNvSpPr/>
      </dsp:nvSpPr>
      <dsp:spPr>
        <a:xfrm>
          <a:off x="4038599" y="485931"/>
          <a:ext cx="3352800" cy="98798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Otto Von Bismarck starts the foundation to the modern workers’ compensation.</a:t>
          </a:r>
        </a:p>
      </dsp:txBody>
      <dsp:txXfrm>
        <a:off x="4038599" y="485931"/>
        <a:ext cx="3352800" cy="987983"/>
      </dsp:txXfrm>
    </dsp:sp>
    <dsp:sp modelId="{433C3C0D-7E16-4ECF-B3C1-9939C9AE9476}">
      <dsp:nvSpPr>
        <dsp:cNvPr id="0" name=""/>
        <dsp:cNvSpPr/>
      </dsp:nvSpPr>
      <dsp:spPr>
        <a:xfrm>
          <a:off x="5715000"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B00313-EF1A-46E3-A498-BE4A191A6C95}">
      <dsp:nvSpPr>
        <dsp:cNvPr id="0" name=""/>
        <dsp:cNvSpPr/>
      </dsp:nvSpPr>
      <dsp:spPr>
        <a:xfrm rot="2700000">
          <a:off x="5678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377281"/>
          <a:ext cx="7620000" cy="0"/>
        </a:xfrm>
        <a:prstGeom prst="line">
          <a:avLst/>
        </a:prstGeom>
        <a:solidFill>
          <a:schemeClr val="lt1">
            <a:alpha val="90000"/>
            <a:hueOff val="0"/>
            <a:satOff val="0"/>
            <a:lumOff val="0"/>
            <a:alphaOff val="0"/>
          </a:schemeClr>
        </a:solidFill>
        <a:ln w="285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46AD337F-5BC8-4B27-80E1-1BFED3E1BB9D}">
      <dsp:nvSpPr>
        <dsp:cNvPr id="0" name=""/>
        <dsp:cNvSpPr/>
      </dsp:nvSpPr>
      <dsp:spPr>
        <a:xfrm>
          <a:off x="228599" y="1473914"/>
          <a:ext cx="3352800"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2019</a:t>
          </a:r>
        </a:p>
      </dsp:txBody>
      <dsp:txXfrm>
        <a:off x="228599" y="1473914"/>
        <a:ext cx="3352800" cy="570547"/>
      </dsp:txXfrm>
    </dsp:sp>
    <dsp:sp modelId="{69E3D389-31C7-468A-93B0-778951B11125}">
      <dsp:nvSpPr>
        <dsp:cNvPr id="0" name=""/>
        <dsp:cNvSpPr/>
      </dsp:nvSpPr>
      <dsp:spPr>
        <a:xfrm>
          <a:off x="228599" y="180554"/>
          <a:ext cx="3352800" cy="129336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Mandatory Certification of WC Claims Examiners</a:t>
          </a:r>
        </a:p>
        <a:p>
          <a:pPr marL="0" lvl="0" indent="0" algn="l" defTabSz="755650">
            <a:lnSpc>
              <a:spcPct val="90000"/>
            </a:lnSpc>
            <a:spcBef>
              <a:spcPct val="0"/>
            </a:spcBef>
            <a:spcAft>
              <a:spcPct val="35000"/>
            </a:spcAft>
            <a:buNone/>
          </a:pPr>
          <a:r>
            <a:rPr lang="en-US" sz="1700" kern="1200" dirty="0"/>
            <a:t>Firefighter Coverage Presumptions</a:t>
          </a:r>
        </a:p>
      </dsp:txBody>
      <dsp:txXfrm>
        <a:off x="228599" y="180554"/>
        <a:ext cx="3352800" cy="1293360"/>
      </dsp:txXfrm>
    </dsp:sp>
    <dsp:sp modelId="{7723C31B-576A-43BD-83B9-05841CC952E5}">
      <dsp:nvSpPr>
        <dsp:cNvPr id="0" name=""/>
        <dsp:cNvSpPr/>
      </dsp:nvSpPr>
      <dsp:spPr>
        <a:xfrm>
          <a:off x="1904999"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DA8B3C-7277-43FA-BFDE-1F1F2CD35D3B}">
      <dsp:nvSpPr>
        <dsp:cNvPr id="0" name=""/>
        <dsp:cNvSpPr/>
      </dsp:nvSpPr>
      <dsp:spPr>
        <a:xfrm>
          <a:off x="2133599" y="2710100"/>
          <a:ext cx="3352800"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2019</a:t>
          </a:r>
          <a:endParaRPr lang="en-US" sz="2000" kern="1200" dirty="0"/>
        </a:p>
      </dsp:txBody>
      <dsp:txXfrm>
        <a:off x="2133599" y="2710100"/>
        <a:ext cx="3352800" cy="570547"/>
      </dsp:txXfrm>
    </dsp:sp>
    <dsp:sp modelId="{8BD3C9D4-2A77-48DC-8F34-7C3B42095959}">
      <dsp:nvSpPr>
        <dsp:cNvPr id="0" name=""/>
        <dsp:cNvSpPr/>
      </dsp:nvSpPr>
      <dsp:spPr>
        <a:xfrm>
          <a:off x="2133599" y="3280648"/>
          <a:ext cx="3352800" cy="129336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WC Claims Examiner Certification, Mandatory</a:t>
          </a:r>
        </a:p>
        <a:p>
          <a:pPr marL="0" lvl="0" indent="0" algn="l" defTabSz="755650">
            <a:lnSpc>
              <a:spcPct val="90000"/>
            </a:lnSpc>
            <a:spcBef>
              <a:spcPct val="0"/>
            </a:spcBef>
            <a:spcAft>
              <a:spcPct val="35000"/>
            </a:spcAft>
            <a:buNone/>
          </a:pPr>
          <a:r>
            <a:rPr lang="en-US" sz="1700" kern="1200"/>
            <a:t>Prescribers </a:t>
          </a:r>
          <a:r>
            <a:rPr lang="en-US" sz="1700" kern="1200" dirty="0"/>
            <a:t>required to register with prescription drug registry</a:t>
          </a:r>
        </a:p>
      </dsp:txBody>
      <dsp:txXfrm>
        <a:off x="2133599" y="3280648"/>
        <a:ext cx="3352800" cy="1293360"/>
      </dsp:txXfrm>
    </dsp:sp>
    <dsp:sp modelId="{DE9181F8-30D2-452F-8DDF-6A375D3B10A6}">
      <dsp:nvSpPr>
        <dsp:cNvPr id="0" name=""/>
        <dsp:cNvSpPr/>
      </dsp:nvSpPr>
      <dsp:spPr>
        <a:xfrm>
          <a:off x="3810000"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66B412-60AF-4B7C-9CFC-485862413BC9}">
      <dsp:nvSpPr>
        <dsp:cNvPr id="0" name=""/>
        <dsp:cNvSpPr/>
      </dsp:nvSpPr>
      <dsp:spPr>
        <a:xfrm rot="2700000">
          <a:off x="1868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5428B-4C8B-42F9-BC5A-4E6AFC3D1168}">
      <dsp:nvSpPr>
        <dsp:cNvPr id="0" name=""/>
        <dsp:cNvSpPr/>
      </dsp:nvSpPr>
      <dsp:spPr>
        <a:xfrm rot="2700000">
          <a:off x="3773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6B2A9-9C4E-4E8F-A61C-6B7E3B94548A}">
      <dsp:nvSpPr>
        <dsp:cNvPr id="0" name=""/>
        <dsp:cNvSpPr/>
      </dsp:nvSpPr>
      <dsp:spPr>
        <a:xfrm>
          <a:off x="4038599" y="1473914"/>
          <a:ext cx="3352800"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2020</a:t>
          </a:r>
          <a:endParaRPr lang="en-US" sz="2000" kern="1200" dirty="0"/>
        </a:p>
      </dsp:txBody>
      <dsp:txXfrm>
        <a:off x="4038599" y="1473914"/>
        <a:ext cx="3352800" cy="570547"/>
      </dsp:txXfrm>
    </dsp:sp>
    <dsp:sp modelId="{18E20DFC-1A93-48D0-A5F3-DBE303E86B4E}">
      <dsp:nvSpPr>
        <dsp:cNvPr id="0" name=""/>
        <dsp:cNvSpPr/>
      </dsp:nvSpPr>
      <dsp:spPr>
        <a:xfrm>
          <a:off x="4038599" y="899087"/>
          <a:ext cx="3352800" cy="57482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LAMC Sun Set</a:t>
          </a:r>
        </a:p>
      </dsp:txBody>
      <dsp:txXfrm>
        <a:off x="4038599" y="899087"/>
        <a:ext cx="3352800" cy="574826"/>
      </dsp:txXfrm>
    </dsp:sp>
    <dsp:sp modelId="{91E19246-D8A6-418B-BDCB-60C0C1B97692}">
      <dsp:nvSpPr>
        <dsp:cNvPr id="0" name=""/>
        <dsp:cNvSpPr/>
      </dsp:nvSpPr>
      <dsp:spPr>
        <a:xfrm>
          <a:off x="5715000"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F74947-E60A-4D7A-A965-14201A5D5176}">
      <dsp:nvSpPr>
        <dsp:cNvPr id="0" name=""/>
        <dsp:cNvSpPr/>
      </dsp:nvSpPr>
      <dsp:spPr>
        <a:xfrm rot="2700000">
          <a:off x="5678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377281"/>
          <a:ext cx="7620000" cy="0"/>
        </a:xfrm>
        <a:prstGeom prst="line">
          <a:avLst/>
        </a:prstGeom>
        <a:solidFill>
          <a:schemeClr val="lt1">
            <a:alpha val="90000"/>
            <a:hueOff val="0"/>
            <a:satOff val="0"/>
            <a:lumOff val="0"/>
            <a:alphaOff val="0"/>
          </a:schemeClr>
        </a:solidFill>
        <a:ln w="285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9E3DA09D-ED68-4501-A1B6-8CDE2E082FA5}">
      <dsp:nvSpPr>
        <dsp:cNvPr id="0" name=""/>
        <dsp:cNvSpPr/>
      </dsp:nvSpPr>
      <dsp:spPr>
        <a:xfrm>
          <a:off x="228599" y="1473914"/>
          <a:ext cx="3352800"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2021</a:t>
          </a:r>
        </a:p>
      </dsp:txBody>
      <dsp:txXfrm>
        <a:off x="228599" y="1473914"/>
        <a:ext cx="3352800" cy="570547"/>
      </dsp:txXfrm>
    </dsp:sp>
    <dsp:sp modelId="{FA8AA15F-8335-4971-A45E-B3FA95F08920}">
      <dsp:nvSpPr>
        <dsp:cNvPr id="0" name=""/>
        <dsp:cNvSpPr/>
      </dsp:nvSpPr>
      <dsp:spPr>
        <a:xfrm>
          <a:off x="228599" y="36847"/>
          <a:ext cx="3352800" cy="143706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5-Year Petition to Re-open Streamlined – Joint Petition</a:t>
          </a:r>
        </a:p>
        <a:p>
          <a:pPr marL="0" lvl="0" indent="0" algn="l" defTabSz="666750">
            <a:lnSpc>
              <a:spcPct val="90000"/>
            </a:lnSpc>
            <a:spcBef>
              <a:spcPct val="0"/>
            </a:spcBef>
            <a:spcAft>
              <a:spcPct val="35000"/>
            </a:spcAft>
            <a:buNone/>
          </a:pPr>
          <a:r>
            <a:rPr lang="en-US" sz="1500" kern="1200" dirty="0"/>
            <a:t>Burial Expense Payment up to $10,000</a:t>
          </a:r>
        </a:p>
        <a:p>
          <a:pPr marL="0" lvl="0" indent="0" algn="l" defTabSz="666750">
            <a:lnSpc>
              <a:spcPct val="90000"/>
            </a:lnSpc>
            <a:spcBef>
              <a:spcPct val="0"/>
            </a:spcBef>
            <a:spcAft>
              <a:spcPct val="35000"/>
            </a:spcAft>
            <a:buNone/>
          </a:pPr>
          <a:r>
            <a:rPr lang="en-US" sz="1500" kern="1200" dirty="0"/>
            <a:t>Telemedicine </a:t>
          </a:r>
        </a:p>
      </dsp:txBody>
      <dsp:txXfrm>
        <a:off x="228599" y="36847"/>
        <a:ext cx="3352800" cy="1437066"/>
      </dsp:txXfrm>
    </dsp:sp>
    <dsp:sp modelId="{49023592-1431-421D-B095-16B912AA4F45}">
      <dsp:nvSpPr>
        <dsp:cNvPr id="0" name=""/>
        <dsp:cNvSpPr/>
      </dsp:nvSpPr>
      <dsp:spPr>
        <a:xfrm>
          <a:off x="1904999"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0D9A1A-79F8-45DC-8233-C7D98F1384D2}">
      <dsp:nvSpPr>
        <dsp:cNvPr id="0" name=""/>
        <dsp:cNvSpPr/>
      </dsp:nvSpPr>
      <dsp:spPr>
        <a:xfrm>
          <a:off x="2133599" y="2710100"/>
          <a:ext cx="3352800"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2021</a:t>
          </a:r>
        </a:p>
      </dsp:txBody>
      <dsp:txXfrm>
        <a:off x="2133599" y="2710100"/>
        <a:ext cx="3352800" cy="570547"/>
      </dsp:txXfrm>
    </dsp:sp>
    <dsp:sp modelId="{7CB2A9F7-CBF9-4608-9143-8EF3A6C6F8C1}">
      <dsp:nvSpPr>
        <dsp:cNvPr id="0" name=""/>
        <dsp:cNvSpPr/>
      </dsp:nvSpPr>
      <dsp:spPr>
        <a:xfrm>
          <a:off x="2133599" y="3280648"/>
          <a:ext cx="3352800" cy="57482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Prosthesis Defined</a:t>
          </a:r>
        </a:p>
      </dsp:txBody>
      <dsp:txXfrm>
        <a:off x="2133599" y="3280648"/>
        <a:ext cx="3352800" cy="574826"/>
      </dsp:txXfrm>
    </dsp:sp>
    <dsp:sp modelId="{20413D47-62BA-4357-BFC8-F64018A30B02}">
      <dsp:nvSpPr>
        <dsp:cNvPr id="0" name=""/>
        <dsp:cNvSpPr/>
      </dsp:nvSpPr>
      <dsp:spPr>
        <a:xfrm>
          <a:off x="3810000"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042F0-E632-48B9-A9CF-549DFA3B9EC1}">
      <dsp:nvSpPr>
        <dsp:cNvPr id="0" name=""/>
        <dsp:cNvSpPr/>
      </dsp:nvSpPr>
      <dsp:spPr>
        <a:xfrm rot="2700000">
          <a:off x="1868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784C4-EBDF-4278-B183-DB75676FAAFF}">
      <dsp:nvSpPr>
        <dsp:cNvPr id="0" name=""/>
        <dsp:cNvSpPr/>
      </dsp:nvSpPr>
      <dsp:spPr>
        <a:xfrm rot="2700000">
          <a:off x="3773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E9A1B-C106-42C0-BED5-563D76845DFC}">
      <dsp:nvSpPr>
        <dsp:cNvPr id="0" name=""/>
        <dsp:cNvSpPr/>
      </dsp:nvSpPr>
      <dsp:spPr>
        <a:xfrm>
          <a:off x="4038599" y="1473914"/>
          <a:ext cx="3352800"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2021</a:t>
          </a:r>
        </a:p>
      </dsp:txBody>
      <dsp:txXfrm>
        <a:off x="4038599" y="1473914"/>
        <a:ext cx="3352800" cy="570547"/>
      </dsp:txXfrm>
    </dsp:sp>
    <dsp:sp modelId="{3F7BA926-06EE-4453-9A5D-95244F151029}">
      <dsp:nvSpPr>
        <dsp:cNvPr id="0" name=""/>
        <dsp:cNvSpPr/>
      </dsp:nvSpPr>
      <dsp:spPr>
        <a:xfrm>
          <a:off x="4038599" y="108701"/>
          <a:ext cx="3352800" cy="136521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False Statement Medical Condition for Essential Job Duties, Bars Wage &amp; Medical Benefits</a:t>
          </a:r>
          <a:endParaRPr lang="en-US" sz="1500" kern="1200" dirty="0"/>
        </a:p>
        <a:p>
          <a:pPr marL="0" lvl="0" indent="0" algn="l" defTabSz="666750">
            <a:lnSpc>
              <a:spcPct val="90000"/>
            </a:lnSpc>
            <a:spcBef>
              <a:spcPct val="0"/>
            </a:spcBef>
            <a:spcAft>
              <a:spcPct val="35000"/>
            </a:spcAft>
            <a:buNone/>
          </a:pPr>
          <a:r>
            <a:rPr lang="en-US" sz="1500" kern="1200" dirty="0"/>
            <a:t>Drug Test Refusal same effect as Drugs the Major Contributing Cause </a:t>
          </a:r>
        </a:p>
      </dsp:txBody>
      <dsp:txXfrm>
        <a:off x="4038599" y="108701"/>
        <a:ext cx="3352800" cy="1365213"/>
      </dsp:txXfrm>
    </dsp:sp>
    <dsp:sp modelId="{7F239645-C442-4284-9AFD-65AF1DC21E3E}">
      <dsp:nvSpPr>
        <dsp:cNvPr id="0" name=""/>
        <dsp:cNvSpPr/>
      </dsp:nvSpPr>
      <dsp:spPr>
        <a:xfrm>
          <a:off x="5715000"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C84845-79AC-4A8B-A76B-F60A1AB9B229}">
      <dsp:nvSpPr>
        <dsp:cNvPr id="0" name=""/>
        <dsp:cNvSpPr/>
      </dsp:nvSpPr>
      <dsp:spPr>
        <a:xfrm rot="2700000">
          <a:off x="5678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377281"/>
          <a:ext cx="7620000" cy="0"/>
        </a:xfrm>
        <a:prstGeom prst="line">
          <a:avLst/>
        </a:prstGeom>
        <a:solidFill>
          <a:schemeClr val="lt1">
            <a:alpha val="90000"/>
            <a:hueOff val="0"/>
            <a:satOff val="0"/>
            <a:lumOff val="0"/>
            <a:alphaOff val="0"/>
          </a:schemeClr>
        </a:solidFill>
        <a:ln w="285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9E3DA09D-ED68-4501-A1B6-8CDE2E082FA5}">
      <dsp:nvSpPr>
        <dsp:cNvPr id="0" name=""/>
        <dsp:cNvSpPr/>
      </dsp:nvSpPr>
      <dsp:spPr>
        <a:xfrm>
          <a:off x="228599" y="1473914"/>
          <a:ext cx="3352800"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2023</a:t>
          </a:r>
        </a:p>
      </dsp:txBody>
      <dsp:txXfrm>
        <a:off x="228599" y="1473914"/>
        <a:ext cx="3352800" cy="570547"/>
      </dsp:txXfrm>
    </dsp:sp>
    <dsp:sp modelId="{FA8AA15F-8335-4971-A45E-B3FA95F08920}">
      <dsp:nvSpPr>
        <dsp:cNvPr id="0" name=""/>
        <dsp:cNvSpPr/>
      </dsp:nvSpPr>
      <dsp:spPr>
        <a:xfrm>
          <a:off x="228599" y="252407"/>
          <a:ext cx="3352800" cy="122150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C &amp; Scope, Off Clock Recreation on Work Location Not Covered  by WC</a:t>
          </a:r>
        </a:p>
        <a:p>
          <a:pPr marL="0" lvl="0" indent="0" algn="l" defTabSz="711200">
            <a:lnSpc>
              <a:spcPct val="90000"/>
            </a:lnSpc>
            <a:spcBef>
              <a:spcPct val="0"/>
            </a:spcBef>
            <a:spcAft>
              <a:spcPct val="35000"/>
            </a:spcAft>
            <a:buNone/>
          </a:pPr>
          <a:r>
            <a:rPr lang="en-US" sz="1600" kern="1200" dirty="0"/>
            <a:t>Ownership Exemption Reduced from 20% to 10%</a:t>
          </a:r>
        </a:p>
      </dsp:txBody>
      <dsp:txXfrm>
        <a:off x="228599" y="252407"/>
        <a:ext cx="3352800" cy="1221506"/>
      </dsp:txXfrm>
    </dsp:sp>
    <dsp:sp modelId="{49023592-1431-421D-B095-16B912AA4F45}">
      <dsp:nvSpPr>
        <dsp:cNvPr id="0" name=""/>
        <dsp:cNvSpPr/>
      </dsp:nvSpPr>
      <dsp:spPr>
        <a:xfrm>
          <a:off x="1904999"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2B60CF-2353-4B9C-AD4E-4C0F3BEFC8D9}">
      <dsp:nvSpPr>
        <dsp:cNvPr id="0" name=""/>
        <dsp:cNvSpPr/>
      </dsp:nvSpPr>
      <dsp:spPr>
        <a:xfrm>
          <a:off x="2133599" y="2710100"/>
          <a:ext cx="3352800"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a:t>2025</a:t>
          </a:r>
          <a:endParaRPr lang="en-US" sz="1900" kern="1200" dirty="0"/>
        </a:p>
      </dsp:txBody>
      <dsp:txXfrm>
        <a:off x="2133599" y="2710100"/>
        <a:ext cx="3352800" cy="570547"/>
      </dsp:txXfrm>
    </dsp:sp>
    <dsp:sp modelId="{8EF04D09-B930-473F-A033-C909D6CE33B0}">
      <dsp:nvSpPr>
        <dsp:cNvPr id="0" name=""/>
        <dsp:cNvSpPr/>
      </dsp:nvSpPr>
      <dsp:spPr>
        <a:xfrm>
          <a:off x="2133599" y="3280648"/>
          <a:ext cx="3352800" cy="73649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Workers’ Compensation Court moved to Judiciary</a:t>
          </a:r>
        </a:p>
      </dsp:txBody>
      <dsp:txXfrm>
        <a:off x="2133599" y="3280648"/>
        <a:ext cx="3352800" cy="736496"/>
      </dsp:txXfrm>
    </dsp:sp>
    <dsp:sp modelId="{E15B0CDF-63AB-4FEE-B869-914466A5F435}">
      <dsp:nvSpPr>
        <dsp:cNvPr id="0" name=""/>
        <dsp:cNvSpPr/>
      </dsp:nvSpPr>
      <dsp:spPr>
        <a:xfrm>
          <a:off x="3810000"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042F0-E632-48B9-A9CF-549DFA3B9EC1}">
      <dsp:nvSpPr>
        <dsp:cNvPr id="0" name=""/>
        <dsp:cNvSpPr/>
      </dsp:nvSpPr>
      <dsp:spPr>
        <a:xfrm rot="2700000">
          <a:off x="1868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BD2F92-33D9-490B-88F0-1619B783F86F}">
      <dsp:nvSpPr>
        <dsp:cNvPr id="0" name=""/>
        <dsp:cNvSpPr/>
      </dsp:nvSpPr>
      <dsp:spPr>
        <a:xfrm rot="2700000">
          <a:off x="3773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C7621-000B-42D3-B666-02689AB49163}">
      <dsp:nvSpPr>
        <dsp:cNvPr id="0" name=""/>
        <dsp:cNvSpPr/>
      </dsp:nvSpPr>
      <dsp:spPr>
        <a:xfrm>
          <a:off x="4038599" y="1473914"/>
          <a:ext cx="3352800"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2025</a:t>
          </a:r>
        </a:p>
      </dsp:txBody>
      <dsp:txXfrm>
        <a:off x="4038599" y="1473914"/>
        <a:ext cx="3352800" cy="570547"/>
      </dsp:txXfrm>
    </dsp:sp>
    <dsp:sp modelId="{B298CDA2-683E-4E6A-B82D-2D460C9BD160}">
      <dsp:nvSpPr>
        <dsp:cNvPr id="0" name=""/>
        <dsp:cNvSpPr/>
      </dsp:nvSpPr>
      <dsp:spPr>
        <a:xfrm>
          <a:off x="4038599" y="288334"/>
          <a:ext cx="3352800" cy="118558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Treating Physician</a:t>
          </a:r>
        </a:p>
        <a:p>
          <a:pPr marL="114300" lvl="1" indent="-114300" algn="l" defTabSz="533400">
            <a:lnSpc>
              <a:spcPct val="90000"/>
            </a:lnSpc>
            <a:spcBef>
              <a:spcPct val="0"/>
            </a:spcBef>
            <a:spcAft>
              <a:spcPct val="15000"/>
            </a:spcAft>
            <a:buChar char="•"/>
          </a:pPr>
          <a:r>
            <a:rPr lang="en-US" sz="1200" kern="1200" dirty="0"/>
            <a:t>Physician Assistant</a:t>
          </a:r>
        </a:p>
        <a:p>
          <a:pPr marL="114300" lvl="1" indent="-114300" algn="l" defTabSz="533400">
            <a:lnSpc>
              <a:spcPct val="90000"/>
            </a:lnSpc>
            <a:spcBef>
              <a:spcPct val="0"/>
            </a:spcBef>
            <a:spcAft>
              <a:spcPct val="15000"/>
            </a:spcAft>
            <a:buChar char="•"/>
          </a:pPr>
          <a:r>
            <a:rPr lang="en-US" sz="1200" kern="1200" dirty="0"/>
            <a:t>Physical Therapist, added</a:t>
          </a:r>
        </a:p>
        <a:p>
          <a:pPr marL="0" lvl="0" indent="0" algn="l" defTabSz="711200">
            <a:lnSpc>
              <a:spcPct val="90000"/>
            </a:lnSpc>
            <a:spcBef>
              <a:spcPct val="0"/>
            </a:spcBef>
            <a:spcAft>
              <a:spcPct val="35000"/>
            </a:spcAft>
            <a:buNone/>
          </a:pPr>
          <a:r>
            <a:rPr lang="en-US" sz="1600" kern="1200" dirty="0"/>
            <a:t>Medical Status Form Changes</a:t>
          </a:r>
        </a:p>
      </dsp:txBody>
      <dsp:txXfrm>
        <a:off x="4038599" y="288334"/>
        <a:ext cx="3352800" cy="1185580"/>
      </dsp:txXfrm>
    </dsp:sp>
    <dsp:sp modelId="{069993ED-307F-49BA-A072-3C82A19205DE}">
      <dsp:nvSpPr>
        <dsp:cNvPr id="0" name=""/>
        <dsp:cNvSpPr/>
      </dsp:nvSpPr>
      <dsp:spPr>
        <a:xfrm>
          <a:off x="5715000"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33B26A-FA6E-4AD4-99D6-7E9540414200}">
      <dsp:nvSpPr>
        <dsp:cNvPr id="0" name=""/>
        <dsp:cNvSpPr/>
      </dsp:nvSpPr>
      <dsp:spPr>
        <a:xfrm rot="2700000">
          <a:off x="5678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377281"/>
          <a:ext cx="7620000" cy="0"/>
        </a:xfrm>
        <a:prstGeom prst="line">
          <a:avLst/>
        </a:prstGeom>
        <a:solidFill>
          <a:schemeClr val="lt1">
            <a:alpha val="90000"/>
            <a:hueOff val="0"/>
            <a:satOff val="0"/>
            <a:lumOff val="0"/>
            <a:alphaOff val="0"/>
          </a:schemeClr>
        </a:solidFill>
        <a:ln w="285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7F2C39D2-7F2F-4730-A4AA-DBA9A8BB9775}">
      <dsp:nvSpPr>
        <dsp:cNvPr id="0" name=""/>
        <dsp:cNvSpPr/>
      </dsp:nvSpPr>
      <dsp:spPr>
        <a:xfrm>
          <a:off x="155971" y="1473914"/>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1887 – 1881</a:t>
          </a:r>
        </a:p>
      </dsp:txBody>
      <dsp:txXfrm>
        <a:off x="155971" y="1473914"/>
        <a:ext cx="2233017" cy="570547"/>
      </dsp:txXfrm>
    </dsp:sp>
    <dsp:sp modelId="{F7E54F1F-F581-4446-B40A-9EFBE25CF5A3}">
      <dsp:nvSpPr>
        <dsp:cNvPr id="0" name=""/>
        <dsp:cNvSpPr/>
      </dsp:nvSpPr>
      <dsp:spPr>
        <a:xfrm>
          <a:off x="155971" y="485931"/>
          <a:ext cx="2233017" cy="98798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Switzerland &amp; Germany laws for Employer Liability</a:t>
          </a:r>
        </a:p>
      </dsp:txBody>
      <dsp:txXfrm>
        <a:off x="155971" y="485931"/>
        <a:ext cx="2233017" cy="987983"/>
      </dsp:txXfrm>
    </dsp:sp>
    <dsp:sp modelId="{2D4DC479-1867-4D56-8CD0-D246AA7309F2}">
      <dsp:nvSpPr>
        <dsp:cNvPr id="0" name=""/>
        <dsp:cNvSpPr/>
      </dsp:nvSpPr>
      <dsp:spPr>
        <a:xfrm>
          <a:off x="1272480"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3851DB-5DA1-472F-8F0A-4830B16FB323}">
      <dsp:nvSpPr>
        <dsp:cNvPr id="0" name=""/>
        <dsp:cNvSpPr/>
      </dsp:nvSpPr>
      <dsp:spPr>
        <a:xfrm>
          <a:off x="1424731" y="2710100"/>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1911</a:t>
          </a:r>
        </a:p>
      </dsp:txBody>
      <dsp:txXfrm>
        <a:off x="1424731" y="2710100"/>
        <a:ext cx="2233017" cy="570547"/>
      </dsp:txXfrm>
    </dsp:sp>
    <dsp:sp modelId="{780D227D-72D0-4BB8-BC8D-4D7D5E78FEB7}">
      <dsp:nvSpPr>
        <dsp:cNvPr id="0" name=""/>
        <dsp:cNvSpPr/>
      </dsp:nvSpPr>
      <dsp:spPr>
        <a:xfrm>
          <a:off x="1424731" y="3280648"/>
          <a:ext cx="2233017" cy="77242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Triangle Shirtwaist Factory fire</a:t>
          </a:r>
        </a:p>
      </dsp:txBody>
      <dsp:txXfrm>
        <a:off x="1424731" y="3280648"/>
        <a:ext cx="2233017" cy="772423"/>
      </dsp:txXfrm>
    </dsp:sp>
    <dsp:sp modelId="{32706FF1-67E8-4371-BCAF-963590711C62}">
      <dsp:nvSpPr>
        <dsp:cNvPr id="0" name=""/>
        <dsp:cNvSpPr/>
      </dsp:nvSpPr>
      <dsp:spPr>
        <a:xfrm>
          <a:off x="2541240"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584716-17E9-4A39-8A71-AD34D1863A6A}">
      <dsp:nvSpPr>
        <dsp:cNvPr id="0" name=""/>
        <dsp:cNvSpPr/>
      </dsp:nvSpPr>
      <dsp:spPr>
        <a:xfrm rot="2700000">
          <a:off x="123549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C5A74B-9393-491C-A10C-DEB092C301A7}">
      <dsp:nvSpPr>
        <dsp:cNvPr id="0" name=""/>
        <dsp:cNvSpPr/>
      </dsp:nvSpPr>
      <dsp:spPr>
        <a:xfrm rot="2700000">
          <a:off x="250425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3D080-0EA1-470A-A4A8-A8C135B50F3E}">
      <dsp:nvSpPr>
        <dsp:cNvPr id="0" name=""/>
        <dsp:cNvSpPr/>
      </dsp:nvSpPr>
      <dsp:spPr>
        <a:xfrm>
          <a:off x="2693491" y="1473914"/>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1911</a:t>
          </a:r>
        </a:p>
      </dsp:txBody>
      <dsp:txXfrm>
        <a:off x="2693491" y="1473914"/>
        <a:ext cx="2233017" cy="570547"/>
      </dsp:txXfrm>
    </dsp:sp>
    <dsp:sp modelId="{83283F79-3597-4D97-B1C5-8615C3972F71}">
      <dsp:nvSpPr>
        <dsp:cNvPr id="0" name=""/>
        <dsp:cNvSpPr/>
      </dsp:nvSpPr>
      <dsp:spPr>
        <a:xfrm>
          <a:off x="2693491" y="36847"/>
          <a:ext cx="2233017" cy="143706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Wisconsin is the first state to have constitutionally upheld workers’ compensation law</a:t>
          </a:r>
        </a:p>
      </dsp:txBody>
      <dsp:txXfrm>
        <a:off x="2693491" y="36847"/>
        <a:ext cx="2233017" cy="1437066"/>
      </dsp:txXfrm>
    </dsp:sp>
    <dsp:sp modelId="{D46A49CF-4775-4B95-9669-36368A5CD37B}">
      <dsp:nvSpPr>
        <dsp:cNvPr id="0" name=""/>
        <dsp:cNvSpPr/>
      </dsp:nvSpPr>
      <dsp:spPr>
        <a:xfrm>
          <a:off x="3810000"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8B2C32-DEF8-4027-B3CE-DC67A6CAF8A8}">
      <dsp:nvSpPr>
        <dsp:cNvPr id="0" name=""/>
        <dsp:cNvSpPr/>
      </dsp:nvSpPr>
      <dsp:spPr>
        <a:xfrm>
          <a:off x="3962251" y="2710100"/>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1911 </a:t>
          </a:r>
        </a:p>
      </dsp:txBody>
      <dsp:txXfrm>
        <a:off x="3962251" y="2710100"/>
        <a:ext cx="2233017" cy="570547"/>
      </dsp:txXfrm>
    </dsp:sp>
    <dsp:sp modelId="{D4082598-EDD0-44CF-AADC-15F7CB9C3575}">
      <dsp:nvSpPr>
        <dsp:cNvPr id="0" name=""/>
        <dsp:cNvSpPr/>
      </dsp:nvSpPr>
      <dsp:spPr>
        <a:xfrm>
          <a:off x="3962251" y="3280648"/>
          <a:ext cx="2233017" cy="98798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Nine additional states pass workers’ compensation acts</a:t>
          </a:r>
        </a:p>
      </dsp:txBody>
      <dsp:txXfrm>
        <a:off x="3962251" y="3280648"/>
        <a:ext cx="2233017" cy="987983"/>
      </dsp:txXfrm>
    </dsp:sp>
    <dsp:sp modelId="{5878CB9C-BE21-4BB3-9A66-B8B13716DAF2}">
      <dsp:nvSpPr>
        <dsp:cNvPr id="0" name=""/>
        <dsp:cNvSpPr/>
      </dsp:nvSpPr>
      <dsp:spPr>
        <a:xfrm>
          <a:off x="5078759"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D03253-04E7-4A6A-AACE-FAF6D3B65FF7}">
      <dsp:nvSpPr>
        <dsp:cNvPr id="0" name=""/>
        <dsp:cNvSpPr/>
      </dsp:nvSpPr>
      <dsp:spPr>
        <a:xfrm rot="2700000">
          <a:off x="3773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1F409-D8A9-4775-9AB5-B3A771C23B7F}">
      <dsp:nvSpPr>
        <dsp:cNvPr id="0" name=""/>
        <dsp:cNvSpPr/>
      </dsp:nvSpPr>
      <dsp:spPr>
        <a:xfrm rot="2700000">
          <a:off x="5041777"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6A944-34E1-4B96-A1E1-E7713675BEC1}">
      <dsp:nvSpPr>
        <dsp:cNvPr id="0" name=""/>
        <dsp:cNvSpPr/>
      </dsp:nvSpPr>
      <dsp:spPr>
        <a:xfrm>
          <a:off x="5231010" y="1473914"/>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1948 </a:t>
          </a:r>
        </a:p>
      </dsp:txBody>
      <dsp:txXfrm>
        <a:off x="5231010" y="1473914"/>
        <a:ext cx="2233017" cy="570547"/>
      </dsp:txXfrm>
    </dsp:sp>
    <dsp:sp modelId="{89764040-28D9-4778-8402-CB335BE6EE07}">
      <dsp:nvSpPr>
        <dsp:cNvPr id="0" name=""/>
        <dsp:cNvSpPr/>
      </dsp:nvSpPr>
      <dsp:spPr>
        <a:xfrm>
          <a:off x="5231010" y="252407"/>
          <a:ext cx="2233017" cy="122150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Mississippi is the last State to enact workers’ compensation law</a:t>
          </a:r>
        </a:p>
      </dsp:txBody>
      <dsp:txXfrm>
        <a:off x="5231010" y="252407"/>
        <a:ext cx="2233017" cy="1221506"/>
      </dsp:txXfrm>
    </dsp:sp>
    <dsp:sp modelId="{245843B7-0BBA-47C4-994E-711457C52672}">
      <dsp:nvSpPr>
        <dsp:cNvPr id="0" name=""/>
        <dsp:cNvSpPr/>
      </dsp:nvSpPr>
      <dsp:spPr>
        <a:xfrm>
          <a:off x="6347519"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D6B67C-10D4-45D4-AF2E-0A0198C0A5E9}">
      <dsp:nvSpPr>
        <dsp:cNvPr id="0" name=""/>
        <dsp:cNvSpPr/>
      </dsp:nvSpPr>
      <dsp:spPr>
        <a:xfrm rot="2700000">
          <a:off x="6310537"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377281"/>
          <a:ext cx="7620000" cy="0"/>
        </a:xfrm>
        <a:prstGeom prst="line">
          <a:avLst/>
        </a:prstGeom>
        <a:solidFill>
          <a:schemeClr val="lt1">
            <a:alpha val="90000"/>
            <a:hueOff val="0"/>
            <a:satOff val="0"/>
            <a:lumOff val="0"/>
            <a:alphaOff val="0"/>
          </a:schemeClr>
        </a:solidFill>
        <a:ln w="285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715893B9-BBDF-4539-9ACF-0E5225E98D28}">
      <dsp:nvSpPr>
        <dsp:cNvPr id="0" name=""/>
        <dsp:cNvSpPr/>
      </dsp:nvSpPr>
      <dsp:spPr>
        <a:xfrm>
          <a:off x="131526" y="1473914"/>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1909 </a:t>
          </a:r>
        </a:p>
      </dsp:txBody>
      <dsp:txXfrm>
        <a:off x="131526" y="1473914"/>
        <a:ext cx="1915417" cy="570547"/>
      </dsp:txXfrm>
    </dsp:sp>
    <dsp:sp modelId="{14831531-D500-40B1-9100-9A1FA412F28A}">
      <dsp:nvSpPr>
        <dsp:cNvPr id="0" name=""/>
        <dsp:cNvSpPr/>
      </dsp:nvSpPr>
      <dsp:spPr>
        <a:xfrm>
          <a:off x="131526" y="611674"/>
          <a:ext cx="1915417" cy="86224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State Accident Insurance &amp; Total Permanent Disability Fund, Coal Miners</a:t>
          </a:r>
        </a:p>
      </dsp:txBody>
      <dsp:txXfrm>
        <a:off x="131526" y="611674"/>
        <a:ext cx="1915417" cy="862240"/>
      </dsp:txXfrm>
    </dsp:sp>
    <dsp:sp modelId="{AB09E849-46FF-4FC3-ABE1-ABDA1451C795}">
      <dsp:nvSpPr>
        <dsp:cNvPr id="0" name=""/>
        <dsp:cNvSpPr/>
      </dsp:nvSpPr>
      <dsp:spPr>
        <a:xfrm>
          <a:off x="1089235"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264D2B-06ED-4CB1-937E-67B8AC13A045}">
      <dsp:nvSpPr>
        <dsp:cNvPr id="0" name=""/>
        <dsp:cNvSpPr/>
      </dsp:nvSpPr>
      <dsp:spPr>
        <a:xfrm>
          <a:off x="1219832" y="2710100"/>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1911</a:t>
          </a:r>
        </a:p>
      </dsp:txBody>
      <dsp:txXfrm>
        <a:off x="1219832" y="2710100"/>
        <a:ext cx="1915417" cy="570547"/>
      </dsp:txXfrm>
    </dsp:sp>
    <dsp:sp modelId="{2E7E8FF9-005E-4159-B928-9CA63FF6ACA5}">
      <dsp:nvSpPr>
        <dsp:cNvPr id="0" name=""/>
        <dsp:cNvSpPr/>
      </dsp:nvSpPr>
      <dsp:spPr>
        <a:xfrm>
          <a:off x="1219832" y="3280648"/>
          <a:ext cx="1915417" cy="102391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Montana Supreme Court found 1909 Act unconstitutional, employer double liability &amp; equal protection issues</a:t>
          </a:r>
        </a:p>
      </dsp:txBody>
      <dsp:txXfrm>
        <a:off x="1219832" y="3280648"/>
        <a:ext cx="1915417" cy="1023910"/>
      </dsp:txXfrm>
    </dsp:sp>
    <dsp:sp modelId="{850A5FA4-7A04-4618-87EF-FE0D2D1DA2F0}">
      <dsp:nvSpPr>
        <dsp:cNvPr id="0" name=""/>
        <dsp:cNvSpPr/>
      </dsp:nvSpPr>
      <dsp:spPr>
        <a:xfrm>
          <a:off x="2177541"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854D60-9A86-4BAF-81AB-35793E8A73EC}">
      <dsp:nvSpPr>
        <dsp:cNvPr id="0" name=""/>
        <dsp:cNvSpPr/>
      </dsp:nvSpPr>
      <dsp:spPr>
        <a:xfrm rot="2700000">
          <a:off x="1052254"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C71B40-7506-44B0-B35C-1F4674BC728E}">
      <dsp:nvSpPr>
        <dsp:cNvPr id="0" name=""/>
        <dsp:cNvSpPr/>
      </dsp:nvSpPr>
      <dsp:spPr>
        <a:xfrm rot="2700000">
          <a:off x="2140559"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375E16-4F78-4260-BEBD-282DBC25ED44}">
      <dsp:nvSpPr>
        <dsp:cNvPr id="0" name=""/>
        <dsp:cNvSpPr/>
      </dsp:nvSpPr>
      <dsp:spPr>
        <a:xfrm>
          <a:off x="2308138" y="1473914"/>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1915</a:t>
          </a:r>
        </a:p>
      </dsp:txBody>
      <dsp:txXfrm>
        <a:off x="2308138" y="1473914"/>
        <a:ext cx="1915417" cy="570547"/>
      </dsp:txXfrm>
    </dsp:sp>
    <dsp:sp modelId="{0DF8CE7D-2281-42FD-BC69-BC4E6AACFA6F}">
      <dsp:nvSpPr>
        <dsp:cNvPr id="0" name=""/>
        <dsp:cNvSpPr/>
      </dsp:nvSpPr>
      <dsp:spPr>
        <a:xfrm>
          <a:off x="2308138" y="216481"/>
          <a:ext cx="1915417" cy="125743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New, more comprehensive Workers’ Compensation Act for Hazardous Employments</a:t>
          </a:r>
        </a:p>
        <a:p>
          <a:pPr marL="0" lvl="0" indent="0" algn="l" defTabSz="533400">
            <a:lnSpc>
              <a:spcPct val="90000"/>
            </a:lnSpc>
            <a:spcBef>
              <a:spcPct val="0"/>
            </a:spcBef>
            <a:spcAft>
              <a:spcPct val="35000"/>
            </a:spcAft>
            <a:buNone/>
          </a:pPr>
          <a:r>
            <a:rPr lang="en-US" sz="1200" kern="1200"/>
            <a:t>Framework </a:t>
          </a:r>
          <a:r>
            <a:rPr lang="en-US" sz="1200" kern="1200" dirty="0"/>
            <a:t>for the current Montana system</a:t>
          </a:r>
        </a:p>
      </dsp:txBody>
      <dsp:txXfrm>
        <a:off x="2308138" y="216481"/>
        <a:ext cx="1915417" cy="1257433"/>
      </dsp:txXfrm>
    </dsp:sp>
    <dsp:sp modelId="{495387EF-F13C-462B-8506-25079D358893}">
      <dsp:nvSpPr>
        <dsp:cNvPr id="0" name=""/>
        <dsp:cNvSpPr/>
      </dsp:nvSpPr>
      <dsp:spPr>
        <a:xfrm>
          <a:off x="3265847"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526461-6963-41D5-8CE4-0CBDD4AF2CAB}">
      <dsp:nvSpPr>
        <dsp:cNvPr id="0" name=""/>
        <dsp:cNvSpPr/>
      </dsp:nvSpPr>
      <dsp:spPr>
        <a:xfrm>
          <a:off x="3396443" y="2710100"/>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1915</a:t>
          </a:r>
        </a:p>
      </dsp:txBody>
      <dsp:txXfrm>
        <a:off x="3396443" y="2710100"/>
        <a:ext cx="1915417" cy="570547"/>
      </dsp:txXfrm>
    </dsp:sp>
    <dsp:sp modelId="{EB269B74-EA30-4D52-8ACF-73FACEA7F085}">
      <dsp:nvSpPr>
        <dsp:cNvPr id="0" name=""/>
        <dsp:cNvSpPr/>
      </dsp:nvSpPr>
      <dsp:spPr>
        <a:xfrm>
          <a:off x="3396443" y="3280648"/>
          <a:ext cx="1915417" cy="57482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Industrial Accident Board Created (The IAB)</a:t>
          </a:r>
        </a:p>
      </dsp:txBody>
      <dsp:txXfrm>
        <a:off x="3396443" y="3280648"/>
        <a:ext cx="1915417" cy="574826"/>
      </dsp:txXfrm>
    </dsp:sp>
    <dsp:sp modelId="{F2BD8D6E-FB51-44B6-8734-43BAB456CB79}">
      <dsp:nvSpPr>
        <dsp:cNvPr id="0" name=""/>
        <dsp:cNvSpPr/>
      </dsp:nvSpPr>
      <dsp:spPr>
        <a:xfrm>
          <a:off x="4354152"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058726-6F06-449A-8E97-3090F45E8490}">
      <dsp:nvSpPr>
        <dsp:cNvPr id="0" name=""/>
        <dsp:cNvSpPr/>
      </dsp:nvSpPr>
      <dsp:spPr>
        <a:xfrm rot="2700000">
          <a:off x="3228865"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E99B79-1139-47AE-AEB3-215F7F822FA2}">
      <dsp:nvSpPr>
        <dsp:cNvPr id="0" name=""/>
        <dsp:cNvSpPr/>
      </dsp:nvSpPr>
      <dsp:spPr>
        <a:xfrm rot="2700000">
          <a:off x="4317171"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9BB3CB-AEFB-4F03-BDFC-1616FCD96078}">
      <dsp:nvSpPr>
        <dsp:cNvPr id="0" name=""/>
        <dsp:cNvSpPr/>
      </dsp:nvSpPr>
      <dsp:spPr>
        <a:xfrm>
          <a:off x="4484749" y="1473914"/>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1936</a:t>
          </a:r>
        </a:p>
      </dsp:txBody>
      <dsp:txXfrm>
        <a:off x="4484749" y="1473914"/>
        <a:ext cx="1915417" cy="570547"/>
      </dsp:txXfrm>
    </dsp:sp>
    <dsp:sp modelId="{280E3A13-7F4A-4896-9F23-B706D77FD045}">
      <dsp:nvSpPr>
        <dsp:cNvPr id="0" name=""/>
        <dsp:cNvSpPr/>
      </dsp:nvSpPr>
      <dsp:spPr>
        <a:xfrm>
          <a:off x="4484749" y="899087"/>
          <a:ext cx="1915417" cy="57482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kern="1200" dirty="0"/>
            <a:t>Tweedie v.  IAB</a:t>
          </a:r>
        </a:p>
      </dsp:txBody>
      <dsp:txXfrm>
        <a:off x="4484749" y="899087"/>
        <a:ext cx="1915417" cy="574826"/>
      </dsp:txXfrm>
    </dsp:sp>
    <dsp:sp modelId="{26091BAB-F0CE-4400-9257-0BB39FDF7FCB}">
      <dsp:nvSpPr>
        <dsp:cNvPr id="0" name=""/>
        <dsp:cNvSpPr/>
      </dsp:nvSpPr>
      <dsp:spPr>
        <a:xfrm>
          <a:off x="5442458"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AE1D88-70F1-4816-B046-47C27190E291}">
      <dsp:nvSpPr>
        <dsp:cNvPr id="0" name=""/>
        <dsp:cNvSpPr/>
      </dsp:nvSpPr>
      <dsp:spPr>
        <a:xfrm>
          <a:off x="5573055" y="2710100"/>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b="0" kern="1200" dirty="0"/>
            <a:t>1937</a:t>
          </a:r>
        </a:p>
      </dsp:txBody>
      <dsp:txXfrm>
        <a:off x="5573055" y="2710100"/>
        <a:ext cx="1915417" cy="570547"/>
      </dsp:txXfrm>
    </dsp:sp>
    <dsp:sp modelId="{2231E026-F236-4FF8-A600-30551A3451DC}">
      <dsp:nvSpPr>
        <dsp:cNvPr id="0" name=""/>
        <dsp:cNvSpPr/>
      </dsp:nvSpPr>
      <dsp:spPr>
        <a:xfrm>
          <a:off x="5573055" y="3280648"/>
          <a:ext cx="1915417" cy="57482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kern="1200" dirty="0"/>
            <a:t>Silicosis Act</a:t>
          </a:r>
        </a:p>
      </dsp:txBody>
      <dsp:txXfrm>
        <a:off x="5573055" y="3280648"/>
        <a:ext cx="1915417" cy="574826"/>
      </dsp:txXfrm>
    </dsp:sp>
    <dsp:sp modelId="{4FD01BFC-E1A2-4AED-A9B1-2B2BCECD8943}">
      <dsp:nvSpPr>
        <dsp:cNvPr id="0" name=""/>
        <dsp:cNvSpPr/>
      </dsp:nvSpPr>
      <dsp:spPr>
        <a:xfrm>
          <a:off x="6530764"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12D4C6-38A7-41C8-AADC-3854FDD265E1}">
      <dsp:nvSpPr>
        <dsp:cNvPr id="0" name=""/>
        <dsp:cNvSpPr/>
      </dsp:nvSpPr>
      <dsp:spPr>
        <a:xfrm rot="2700000">
          <a:off x="5405476"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D9CC48-7C29-4D5B-8734-299BA231F5AE}">
      <dsp:nvSpPr>
        <dsp:cNvPr id="0" name=""/>
        <dsp:cNvSpPr/>
      </dsp:nvSpPr>
      <dsp:spPr>
        <a:xfrm rot="2700000">
          <a:off x="6493782"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377281"/>
          <a:ext cx="7620000" cy="0"/>
        </a:xfrm>
        <a:prstGeom prst="line">
          <a:avLst/>
        </a:prstGeom>
        <a:solidFill>
          <a:schemeClr val="lt1">
            <a:alpha val="90000"/>
            <a:hueOff val="0"/>
            <a:satOff val="0"/>
            <a:lumOff val="0"/>
            <a:alphaOff val="0"/>
          </a:schemeClr>
        </a:solidFill>
        <a:ln w="285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9E3DA09D-ED68-4501-A1B6-8CDE2E082FA5}">
      <dsp:nvSpPr>
        <dsp:cNvPr id="0" name=""/>
        <dsp:cNvSpPr/>
      </dsp:nvSpPr>
      <dsp:spPr>
        <a:xfrm>
          <a:off x="155971" y="1473914"/>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1939 </a:t>
          </a:r>
        </a:p>
      </dsp:txBody>
      <dsp:txXfrm>
        <a:off x="155971" y="1473914"/>
        <a:ext cx="2233017" cy="570547"/>
      </dsp:txXfrm>
    </dsp:sp>
    <dsp:sp modelId="{FA8AA15F-8335-4971-A45E-B3FA95F08920}">
      <dsp:nvSpPr>
        <dsp:cNvPr id="0" name=""/>
        <dsp:cNvSpPr/>
      </dsp:nvSpPr>
      <dsp:spPr>
        <a:xfrm>
          <a:off x="155971" y="36847"/>
          <a:ext cx="2233017" cy="143706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WC Coverage Mandatory for Hazardous &amp;  Available to Non-Hazardous </a:t>
          </a:r>
        </a:p>
      </dsp:txBody>
      <dsp:txXfrm>
        <a:off x="155971" y="36847"/>
        <a:ext cx="2233017" cy="1437066"/>
      </dsp:txXfrm>
    </dsp:sp>
    <dsp:sp modelId="{49023592-1431-421D-B095-16B912AA4F45}">
      <dsp:nvSpPr>
        <dsp:cNvPr id="0" name=""/>
        <dsp:cNvSpPr/>
      </dsp:nvSpPr>
      <dsp:spPr>
        <a:xfrm>
          <a:off x="1272480"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A0173C-B5EA-4D2F-BA1A-608EF07A52CD}">
      <dsp:nvSpPr>
        <dsp:cNvPr id="0" name=""/>
        <dsp:cNvSpPr/>
      </dsp:nvSpPr>
      <dsp:spPr>
        <a:xfrm>
          <a:off x="1424731" y="2710100"/>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1947</a:t>
          </a:r>
        </a:p>
      </dsp:txBody>
      <dsp:txXfrm>
        <a:off x="1424731" y="2710100"/>
        <a:ext cx="2233017" cy="570547"/>
      </dsp:txXfrm>
    </dsp:sp>
    <dsp:sp modelId="{8A63269D-E393-44E3-9326-A06FD03DC332}">
      <dsp:nvSpPr>
        <dsp:cNvPr id="0" name=""/>
        <dsp:cNvSpPr/>
      </dsp:nvSpPr>
      <dsp:spPr>
        <a:xfrm>
          <a:off x="1424731" y="3280648"/>
          <a:ext cx="2233017" cy="57482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Body Parts Schedule</a:t>
          </a:r>
        </a:p>
      </dsp:txBody>
      <dsp:txXfrm>
        <a:off x="1424731" y="3280648"/>
        <a:ext cx="2233017" cy="574826"/>
      </dsp:txXfrm>
    </dsp:sp>
    <dsp:sp modelId="{50DD4302-32F6-4BF4-BB70-2602153FDA3A}">
      <dsp:nvSpPr>
        <dsp:cNvPr id="0" name=""/>
        <dsp:cNvSpPr/>
      </dsp:nvSpPr>
      <dsp:spPr>
        <a:xfrm>
          <a:off x="2541240"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042F0-E632-48B9-A9CF-549DFA3B9EC1}">
      <dsp:nvSpPr>
        <dsp:cNvPr id="0" name=""/>
        <dsp:cNvSpPr/>
      </dsp:nvSpPr>
      <dsp:spPr>
        <a:xfrm rot="2700000">
          <a:off x="123549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042E6-40AE-477E-8F99-6F40C9A46623}">
      <dsp:nvSpPr>
        <dsp:cNvPr id="0" name=""/>
        <dsp:cNvSpPr/>
      </dsp:nvSpPr>
      <dsp:spPr>
        <a:xfrm rot="2700000">
          <a:off x="250425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6EA8A-AB40-40ED-AA70-DA2820B94A58}">
      <dsp:nvSpPr>
        <dsp:cNvPr id="0" name=""/>
        <dsp:cNvSpPr/>
      </dsp:nvSpPr>
      <dsp:spPr>
        <a:xfrm>
          <a:off x="2693491" y="1473914"/>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1955</a:t>
          </a:r>
        </a:p>
      </dsp:txBody>
      <dsp:txXfrm>
        <a:off x="2693491" y="1473914"/>
        <a:ext cx="2233017" cy="570547"/>
      </dsp:txXfrm>
    </dsp:sp>
    <dsp:sp modelId="{42A14FF3-1BA9-4977-9961-B416E5E336F1}">
      <dsp:nvSpPr>
        <dsp:cNvPr id="0" name=""/>
        <dsp:cNvSpPr/>
      </dsp:nvSpPr>
      <dsp:spPr>
        <a:xfrm>
          <a:off x="2693491" y="36847"/>
          <a:ext cx="2233017" cy="143706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First Annual Governor’s Conference on Workers’ Compensation</a:t>
          </a:r>
        </a:p>
      </dsp:txBody>
      <dsp:txXfrm>
        <a:off x="2693491" y="36847"/>
        <a:ext cx="2233017" cy="1437066"/>
      </dsp:txXfrm>
    </dsp:sp>
    <dsp:sp modelId="{CDA71537-D933-4BC8-A5D0-D1D580880B39}">
      <dsp:nvSpPr>
        <dsp:cNvPr id="0" name=""/>
        <dsp:cNvSpPr/>
      </dsp:nvSpPr>
      <dsp:spPr>
        <a:xfrm>
          <a:off x="3810000"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E770BC-2D42-43C4-B142-8070F2812FF8}">
      <dsp:nvSpPr>
        <dsp:cNvPr id="0" name=""/>
        <dsp:cNvSpPr/>
      </dsp:nvSpPr>
      <dsp:spPr>
        <a:xfrm>
          <a:off x="3962251" y="2710100"/>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1958</a:t>
          </a:r>
        </a:p>
      </dsp:txBody>
      <dsp:txXfrm>
        <a:off x="3962251" y="2710100"/>
        <a:ext cx="2233017" cy="570547"/>
      </dsp:txXfrm>
    </dsp:sp>
    <dsp:sp modelId="{2CCA6B24-22B1-4969-AB68-EACEC4408348}">
      <dsp:nvSpPr>
        <dsp:cNvPr id="0" name=""/>
        <dsp:cNvSpPr/>
      </dsp:nvSpPr>
      <dsp:spPr>
        <a:xfrm>
          <a:off x="3962251" y="3280648"/>
          <a:ext cx="2233017" cy="57482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Gaffney v. IAB</a:t>
          </a:r>
        </a:p>
      </dsp:txBody>
      <dsp:txXfrm>
        <a:off x="3962251" y="3280648"/>
        <a:ext cx="2233017" cy="574826"/>
      </dsp:txXfrm>
    </dsp:sp>
    <dsp:sp modelId="{DF889350-791C-487A-BD1E-A6206EE55158}">
      <dsp:nvSpPr>
        <dsp:cNvPr id="0" name=""/>
        <dsp:cNvSpPr/>
      </dsp:nvSpPr>
      <dsp:spPr>
        <a:xfrm>
          <a:off x="5078759"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AB62E9-658C-41BB-B7B5-B7154AC2B14C}">
      <dsp:nvSpPr>
        <dsp:cNvPr id="0" name=""/>
        <dsp:cNvSpPr/>
      </dsp:nvSpPr>
      <dsp:spPr>
        <a:xfrm rot="2700000">
          <a:off x="3773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1CBF8-4B1D-4E6C-8C32-E416C2F2C38C}">
      <dsp:nvSpPr>
        <dsp:cNvPr id="0" name=""/>
        <dsp:cNvSpPr/>
      </dsp:nvSpPr>
      <dsp:spPr>
        <a:xfrm rot="2700000">
          <a:off x="5041777"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CB578-F035-4129-8A79-4C449584638D}">
      <dsp:nvSpPr>
        <dsp:cNvPr id="0" name=""/>
        <dsp:cNvSpPr/>
      </dsp:nvSpPr>
      <dsp:spPr>
        <a:xfrm>
          <a:off x="5231010" y="1473914"/>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1959</a:t>
          </a:r>
        </a:p>
      </dsp:txBody>
      <dsp:txXfrm>
        <a:off x="5231010" y="1473914"/>
        <a:ext cx="2233017" cy="570547"/>
      </dsp:txXfrm>
    </dsp:sp>
    <dsp:sp modelId="{A09EC65A-A41B-456A-9BC1-85FEDA53EB10}">
      <dsp:nvSpPr>
        <dsp:cNvPr id="0" name=""/>
        <dsp:cNvSpPr/>
      </dsp:nvSpPr>
      <dsp:spPr>
        <a:xfrm>
          <a:off x="5231010" y="701491"/>
          <a:ext cx="2233017" cy="77242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Occupational Disease Act</a:t>
          </a:r>
        </a:p>
      </dsp:txBody>
      <dsp:txXfrm>
        <a:off x="5231010" y="701491"/>
        <a:ext cx="2233017" cy="772423"/>
      </dsp:txXfrm>
    </dsp:sp>
    <dsp:sp modelId="{673FF4F2-7A43-49B9-AC2F-D183F0B5B897}">
      <dsp:nvSpPr>
        <dsp:cNvPr id="0" name=""/>
        <dsp:cNvSpPr/>
      </dsp:nvSpPr>
      <dsp:spPr>
        <a:xfrm>
          <a:off x="6347519"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D91C0A-4033-47AE-89C6-EED3834EDCD0}">
      <dsp:nvSpPr>
        <dsp:cNvPr id="0" name=""/>
        <dsp:cNvSpPr/>
      </dsp:nvSpPr>
      <dsp:spPr>
        <a:xfrm rot="2700000">
          <a:off x="6310537"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377281"/>
          <a:ext cx="7620000" cy="0"/>
        </a:xfrm>
        <a:prstGeom prst="line">
          <a:avLst/>
        </a:prstGeom>
        <a:solidFill>
          <a:schemeClr val="lt1">
            <a:alpha val="90000"/>
            <a:hueOff val="0"/>
            <a:satOff val="0"/>
            <a:lumOff val="0"/>
            <a:alphaOff val="0"/>
          </a:schemeClr>
        </a:solidFill>
        <a:ln w="285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B111FE2A-4517-4D53-A2C6-C6EBF92DF304}">
      <dsp:nvSpPr>
        <dsp:cNvPr id="0" name=""/>
        <dsp:cNvSpPr/>
      </dsp:nvSpPr>
      <dsp:spPr>
        <a:xfrm>
          <a:off x="155971" y="1473914"/>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1973 </a:t>
          </a:r>
        </a:p>
      </dsp:txBody>
      <dsp:txXfrm>
        <a:off x="155971" y="1473914"/>
        <a:ext cx="2233017" cy="570547"/>
      </dsp:txXfrm>
    </dsp:sp>
    <dsp:sp modelId="{4D8D8D73-3F17-48CD-85FA-7A3E074BCFFA}">
      <dsp:nvSpPr>
        <dsp:cNvPr id="0" name=""/>
        <dsp:cNvSpPr/>
      </dsp:nvSpPr>
      <dsp:spPr>
        <a:xfrm>
          <a:off x="155971" y="539821"/>
          <a:ext cx="2233017" cy="93409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Mandatory coverage including agriculture, limited exceptions</a:t>
          </a:r>
        </a:p>
      </dsp:txBody>
      <dsp:txXfrm>
        <a:off x="155971" y="539821"/>
        <a:ext cx="2233017" cy="934093"/>
      </dsp:txXfrm>
    </dsp:sp>
    <dsp:sp modelId="{182B5E09-AF80-4F7C-A5D2-8D7A0B19B878}">
      <dsp:nvSpPr>
        <dsp:cNvPr id="0" name=""/>
        <dsp:cNvSpPr/>
      </dsp:nvSpPr>
      <dsp:spPr>
        <a:xfrm>
          <a:off x="1272480"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0B225E-73EB-416B-9D5A-F049F0DB6DFA}">
      <dsp:nvSpPr>
        <dsp:cNvPr id="0" name=""/>
        <dsp:cNvSpPr/>
      </dsp:nvSpPr>
      <dsp:spPr>
        <a:xfrm>
          <a:off x="1424731" y="2710100"/>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1973</a:t>
          </a:r>
        </a:p>
      </dsp:txBody>
      <dsp:txXfrm>
        <a:off x="1424731" y="2710100"/>
        <a:ext cx="2233017" cy="570547"/>
      </dsp:txXfrm>
    </dsp:sp>
    <dsp:sp modelId="{80914FB7-2AA8-437B-8E99-E95F238ED5CE}">
      <dsp:nvSpPr>
        <dsp:cNvPr id="0" name=""/>
        <dsp:cNvSpPr/>
      </dsp:nvSpPr>
      <dsp:spPr>
        <a:xfrm>
          <a:off x="1424731" y="3280648"/>
          <a:ext cx="2233017" cy="73649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Medical Benefit limits changes</a:t>
          </a:r>
        </a:p>
      </dsp:txBody>
      <dsp:txXfrm>
        <a:off x="1424731" y="3280648"/>
        <a:ext cx="2233017" cy="736496"/>
      </dsp:txXfrm>
    </dsp:sp>
    <dsp:sp modelId="{B415770C-9104-46EE-8634-991EDDF34944}">
      <dsp:nvSpPr>
        <dsp:cNvPr id="0" name=""/>
        <dsp:cNvSpPr/>
      </dsp:nvSpPr>
      <dsp:spPr>
        <a:xfrm>
          <a:off x="2541240"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689E39-B7BA-4D4C-A199-67E66E85B1B1}">
      <dsp:nvSpPr>
        <dsp:cNvPr id="0" name=""/>
        <dsp:cNvSpPr/>
      </dsp:nvSpPr>
      <dsp:spPr>
        <a:xfrm rot="2700000">
          <a:off x="123549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E3759-B881-4736-98C0-CD55F59F70CB}">
      <dsp:nvSpPr>
        <dsp:cNvPr id="0" name=""/>
        <dsp:cNvSpPr/>
      </dsp:nvSpPr>
      <dsp:spPr>
        <a:xfrm rot="2700000">
          <a:off x="250425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31243-6DC6-44EE-9BF0-70B2965E8348}">
      <dsp:nvSpPr>
        <dsp:cNvPr id="0" name=""/>
        <dsp:cNvSpPr/>
      </dsp:nvSpPr>
      <dsp:spPr>
        <a:xfrm>
          <a:off x="2693491" y="1473914"/>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1973</a:t>
          </a:r>
        </a:p>
      </dsp:txBody>
      <dsp:txXfrm>
        <a:off x="2693491" y="1473914"/>
        <a:ext cx="2233017" cy="570547"/>
      </dsp:txXfrm>
    </dsp:sp>
    <dsp:sp modelId="{210A02F3-236A-4E20-896A-4A82221B21E4}">
      <dsp:nvSpPr>
        <dsp:cNvPr id="0" name=""/>
        <dsp:cNvSpPr/>
      </dsp:nvSpPr>
      <dsp:spPr>
        <a:xfrm>
          <a:off x="2693491" y="539821"/>
          <a:ext cx="2233017" cy="93409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Disability Compensation structure changes </a:t>
          </a:r>
        </a:p>
      </dsp:txBody>
      <dsp:txXfrm>
        <a:off x="2693491" y="539821"/>
        <a:ext cx="2233017" cy="934093"/>
      </dsp:txXfrm>
    </dsp:sp>
    <dsp:sp modelId="{567E321E-33CD-4F3B-8E34-2C336D00CC82}">
      <dsp:nvSpPr>
        <dsp:cNvPr id="0" name=""/>
        <dsp:cNvSpPr/>
      </dsp:nvSpPr>
      <dsp:spPr>
        <a:xfrm>
          <a:off x="3810000"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6D7239-7CE2-4DD2-99C1-50ECD3165C6E}">
      <dsp:nvSpPr>
        <dsp:cNvPr id="0" name=""/>
        <dsp:cNvSpPr/>
      </dsp:nvSpPr>
      <dsp:spPr>
        <a:xfrm>
          <a:off x="3962251" y="2710100"/>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1973</a:t>
          </a:r>
        </a:p>
      </dsp:txBody>
      <dsp:txXfrm>
        <a:off x="3962251" y="2710100"/>
        <a:ext cx="2233017" cy="570547"/>
      </dsp:txXfrm>
    </dsp:sp>
    <dsp:sp modelId="{017D9BCA-A4E9-4C59-AD83-582DACB77E0F}">
      <dsp:nvSpPr>
        <dsp:cNvPr id="0" name=""/>
        <dsp:cNvSpPr/>
      </dsp:nvSpPr>
      <dsp:spPr>
        <a:xfrm>
          <a:off x="3962251" y="3280648"/>
          <a:ext cx="2233017" cy="136521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Subsequent Injury Fund established to incentivize hiring workers with permanent disabilities</a:t>
          </a:r>
        </a:p>
      </dsp:txBody>
      <dsp:txXfrm>
        <a:off x="3962251" y="3280648"/>
        <a:ext cx="2233017" cy="1365213"/>
      </dsp:txXfrm>
    </dsp:sp>
    <dsp:sp modelId="{A33C19B1-39BB-4F69-BBCE-304F327523F1}">
      <dsp:nvSpPr>
        <dsp:cNvPr id="0" name=""/>
        <dsp:cNvSpPr/>
      </dsp:nvSpPr>
      <dsp:spPr>
        <a:xfrm>
          <a:off x="5078759"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99021-E378-472E-AD17-62EFC7095E4C}">
      <dsp:nvSpPr>
        <dsp:cNvPr id="0" name=""/>
        <dsp:cNvSpPr/>
      </dsp:nvSpPr>
      <dsp:spPr>
        <a:xfrm rot="2700000">
          <a:off x="3773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EAEC1-65BB-4C0E-A94F-B1D4A26E5B3B}">
      <dsp:nvSpPr>
        <dsp:cNvPr id="0" name=""/>
        <dsp:cNvSpPr/>
      </dsp:nvSpPr>
      <dsp:spPr>
        <a:xfrm rot="2700000">
          <a:off x="5041777"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EE67C-660F-43A2-B024-7B88E81B6738}">
      <dsp:nvSpPr>
        <dsp:cNvPr id="0" name=""/>
        <dsp:cNvSpPr/>
      </dsp:nvSpPr>
      <dsp:spPr>
        <a:xfrm>
          <a:off x="5231010" y="1473914"/>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1975</a:t>
          </a:r>
        </a:p>
      </dsp:txBody>
      <dsp:txXfrm>
        <a:off x="5231010" y="1473914"/>
        <a:ext cx="2233017" cy="570547"/>
      </dsp:txXfrm>
    </dsp:sp>
    <dsp:sp modelId="{2155FD73-EB51-45B1-9BDB-75234EDCB3B1}">
      <dsp:nvSpPr>
        <dsp:cNvPr id="0" name=""/>
        <dsp:cNvSpPr/>
      </dsp:nvSpPr>
      <dsp:spPr>
        <a:xfrm>
          <a:off x="5231010" y="539821"/>
          <a:ext cx="2233017" cy="93409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Office of Workers’ Compensation Court established</a:t>
          </a:r>
        </a:p>
      </dsp:txBody>
      <dsp:txXfrm>
        <a:off x="5231010" y="539821"/>
        <a:ext cx="2233017" cy="934093"/>
      </dsp:txXfrm>
    </dsp:sp>
    <dsp:sp modelId="{489FEA8C-D39F-48A9-9B19-3EA1891C1F18}">
      <dsp:nvSpPr>
        <dsp:cNvPr id="0" name=""/>
        <dsp:cNvSpPr/>
      </dsp:nvSpPr>
      <dsp:spPr>
        <a:xfrm>
          <a:off x="6347519"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5BE2B1-A018-47E0-B113-FC347351681C}">
      <dsp:nvSpPr>
        <dsp:cNvPr id="0" name=""/>
        <dsp:cNvSpPr/>
      </dsp:nvSpPr>
      <dsp:spPr>
        <a:xfrm rot="2700000">
          <a:off x="6310537"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377281"/>
          <a:ext cx="7620000" cy="0"/>
        </a:xfrm>
        <a:prstGeom prst="line">
          <a:avLst/>
        </a:prstGeom>
        <a:solidFill>
          <a:schemeClr val="lt1">
            <a:alpha val="90000"/>
            <a:hueOff val="0"/>
            <a:satOff val="0"/>
            <a:lumOff val="0"/>
            <a:alphaOff val="0"/>
          </a:schemeClr>
        </a:solidFill>
        <a:ln w="285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2520D0FF-054E-4E5E-B518-A83E8932E380}">
      <dsp:nvSpPr>
        <dsp:cNvPr id="0" name=""/>
        <dsp:cNvSpPr/>
      </dsp:nvSpPr>
      <dsp:spPr>
        <a:xfrm>
          <a:off x="131526" y="1473914"/>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1977</a:t>
          </a:r>
        </a:p>
      </dsp:txBody>
      <dsp:txXfrm>
        <a:off x="131526" y="1473914"/>
        <a:ext cx="1915417" cy="570547"/>
      </dsp:txXfrm>
    </dsp:sp>
    <dsp:sp modelId="{AD0C1203-9CBF-4880-B0DF-3BAA9A025B62}">
      <dsp:nvSpPr>
        <dsp:cNvPr id="0" name=""/>
        <dsp:cNvSpPr/>
      </dsp:nvSpPr>
      <dsp:spPr>
        <a:xfrm>
          <a:off x="131526" y="539821"/>
          <a:ext cx="1915417" cy="93409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Uninsured Employers Fund (UEF) enacted</a:t>
          </a:r>
        </a:p>
      </dsp:txBody>
      <dsp:txXfrm>
        <a:off x="131526" y="539821"/>
        <a:ext cx="1915417" cy="934093"/>
      </dsp:txXfrm>
    </dsp:sp>
    <dsp:sp modelId="{934770C6-833C-49F3-9F50-74E42B4F34D6}">
      <dsp:nvSpPr>
        <dsp:cNvPr id="0" name=""/>
        <dsp:cNvSpPr/>
      </dsp:nvSpPr>
      <dsp:spPr>
        <a:xfrm>
          <a:off x="1089235"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28F05-4CCB-4D4F-9F7C-AD227B9DF5EA}">
      <dsp:nvSpPr>
        <dsp:cNvPr id="0" name=""/>
        <dsp:cNvSpPr/>
      </dsp:nvSpPr>
      <dsp:spPr>
        <a:xfrm>
          <a:off x="1219832" y="2710100"/>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1986</a:t>
          </a:r>
        </a:p>
      </dsp:txBody>
      <dsp:txXfrm>
        <a:off x="1219832" y="2710100"/>
        <a:ext cx="1915417" cy="570547"/>
      </dsp:txXfrm>
    </dsp:sp>
    <dsp:sp modelId="{10AC945A-F0F6-40C0-A261-203D1BCC9CBF}">
      <dsp:nvSpPr>
        <dsp:cNvPr id="0" name=""/>
        <dsp:cNvSpPr/>
      </dsp:nvSpPr>
      <dsp:spPr>
        <a:xfrm>
          <a:off x="1219832" y="3280648"/>
          <a:ext cx="1915417" cy="114965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State Fund (IAB) Unfunded Liability Estimated at $200 Million</a:t>
          </a:r>
        </a:p>
      </dsp:txBody>
      <dsp:txXfrm>
        <a:off x="1219832" y="3280648"/>
        <a:ext cx="1915417" cy="1149653"/>
      </dsp:txXfrm>
    </dsp:sp>
    <dsp:sp modelId="{2BA92F11-1174-4FED-836C-A7795DCCFF0B}">
      <dsp:nvSpPr>
        <dsp:cNvPr id="0" name=""/>
        <dsp:cNvSpPr/>
      </dsp:nvSpPr>
      <dsp:spPr>
        <a:xfrm>
          <a:off x="2177541"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EBC646-8C4B-476C-AA01-720F24CE7736}">
      <dsp:nvSpPr>
        <dsp:cNvPr id="0" name=""/>
        <dsp:cNvSpPr/>
      </dsp:nvSpPr>
      <dsp:spPr>
        <a:xfrm rot="2700000">
          <a:off x="1052254"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4F4FDE-14B3-4BF4-8138-35FF90B8CB4A}">
      <dsp:nvSpPr>
        <dsp:cNvPr id="0" name=""/>
        <dsp:cNvSpPr/>
      </dsp:nvSpPr>
      <dsp:spPr>
        <a:xfrm rot="2700000">
          <a:off x="2140559"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78D021-AF8B-4789-9BE9-67B24527D2B7}">
      <dsp:nvSpPr>
        <dsp:cNvPr id="0" name=""/>
        <dsp:cNvSpPr/>
      </dsp:nvSpPr>
      <dsp:spPr>
        <a:xfrm>
          <a:off x="2308138" y="1473914"/>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1981</a:t>
          </a:r>
        </a:p>
      </dsp:txBody>
      <dsp:txXfrm>
        <a:off x="2308138" y="1473914"/>
        <a:ext cx="1915417" cy="570547"/>
      </dsp:txXfrm>
    </dsp:sp>
    <dsp:sp modelId="{B49CCD86-AE5B-424E-B465-C4D523645E07}">
      <dsp:nvSpPr>
        <dsp:cNvPr id="0" name=""/>
        <dsp:cNvSpPr/>
      </dsp:nvSpPr>
      <dsp:spPr>
        <a:xfrm>
          <a:off x="2308138" y="539821"/>
          <a:ext cx="1915417" cy="93409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Terminations of Benefits at Retirement </a:t>
          </a:r>
        </a:p>
      </dsp:txBody>
      <dsp:txXfrm>
        <a:off x="2308138" y="539821"/>
        <a:ext cx="1915417" cy="934093"/>
      </dsp:txXfrm>
    </dsp:sp>
    <dsp:sp modelId="{AC69B241-7EFD-4D01-A895-117BB85532A5}">
      <dsp:nvSpPr>
        <dsp:cNvPr id="0" name=""/>
        <dsp:cNvSpPr/>
      </dsp:nvSpPr>
      <dsp:spPr>
        <a:xfrm>
          <a:off x="3265847"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5D9211-56CA-404E-85AB-7C645819E913}">
      <dsp:nvSpPr>
        <dsp:cNvPr id="0" name=""/>
        <dsp:cNvSpPr/>
      </dsp:nvSpPr>
      <dsp:spPr>
        <a:xfrm>
          <a:off x="3396443" y="2710100"/>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1986/87</a:t>
          </a:r>
        </a:p>
      </dsp:txBody>
      <dsp:txXfrm>
        <a:off x="3396443" y="2710100"/>
        <a:ext cx="1915417" cy="570547"/>
      </dsp:txXfrm>
    </dsp:sp>
    <dsp:sp modelId="{EA0C3C2F-ED44-47F9-8134-054B0C60663A}">
      <dsp:nvSpPr>
        <dsp:cNvPr id="0" name=""/>
        <dsp:cNvSpPr/>
      </dsp:nvSpPr>
      <dsp:spPr>
        <a:xfrm>
          <a:off x="3396443" y="3280648"/>
          <a:ext cx="1915417" cy="114965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First Workers’ Compensation Advisory Board appointed</a:t>
          </a:r>
        </a:p>
      </dsp:txBody>
      <dsp:txXfrm>
        <a:off x="3396443" y="3280648"/>
        <a:ext cx="1915417" cy="1149653"/>
      </dsp:txXfrm>
    </dsp:sp>
    <dsp:sp modelId="{67F95BD5-59C1-4943-9E9A-2F19A79A7151}">
      <dsp:nvSpPr>
        <dsp:cNvPr id="0" name=""/>
        <dsp:cNvSpPr/>
      </dsp:nvSpPr>
      <dsp:spPr>
        <a:xfrm>
          <a:off x="4354152"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7DAFE1-5D3A-43D2-AB4E-466F6AAB7895}">
      <dsp:nvSpPr>
        <dsp:cNvPr id="0" name=""/>
        <dsp:cNvSpPr/>
      </dsp:nvSpPr>
      <dsp:spPr>
        <a:xfrm rot="2700000">
          <a:off x="3228865"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C5EF7-D78C-4571-A658-43A5C48532E3}">
      <dsp:nvSpPr>
        <dsp:cNvPr id="0" name=""/>
        <dsp:cNvSpPr/>
      </dsp:nvSpPr>
      <dsp:spPr>
        <a:xfrm rot="2700000">
          <a:off x="4317171"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ADE9D-CC9C-4D9A-B700-60CB4975ABED}">
      <dsp:nvSpPr>
        <dsp:cNvPr id="0" name=""/>
        <dsp:cNvSpPr/>
      </dsp:nvSpPr>
      <dsp:spPr>
        <a:xfrm>
          <a:off x="4484749" y="1473914"/>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1987</a:t>
          </a:r>
        </a:p>
      </dsp:txBody>
      <dsp:txXfrm>
        <a:off x="4484749" y="1473914"/>
        <a:ext cx="1915417" cy="570547"/>
      </dsp:txXfrm>
    </dsp:sp>
    <dsp:sp modelId="{041B53F5-C62F-4F0B-8A91-A35AE30DA611}">
      <dsp:nvSpPr>
        <dsp:cNvPr id="0" name=""/>
        <dsp:cNvSpPr/>
      </dsp:nvSpPr>
      <dsp:spPr>
        <a:xfrm>
          <a:off x="4484749" y="36847"/>
          <a:ext cx="1915417" cy="143706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Specific Injury Compensation removed</a:t>
          </a:r>
        </a:p>
        <a:p>
          <a:pPr marL="0" lvl="0" indent="0" algn="l" defTabSz="711200">
            <a:lnSpc>
              <a:spcPct val="90000"/>
            </a:lnSpc>
            <a:spcBef>
              <a:spcPct val="0"/>
            </a:spcBef>
            <a:spcAft>
              <a:spcPct val="35000"/>
            </a:spcAft>
            <a:buNone/>
          </a:pPr>
          <a:r>
            <a:rPr lang="en-US" sz="1600" kern="1200" dirty="0"/>
            <a:t>Mediation For Benefits Disputes</a:t>
          </a:r>
        </a:p>
      </dsp:txBody>
      <dsp:txXfrm>
        <a:off x="4484749" y="36847"/>
        <a:ext cx="1915417" cy="1437066"/>
      </dsp:txXfrm>
    </dsp:sp>
    <dsp:sp modelId="{5CBECAAE-B98B-440D-8830-C6CA7B7A4B03}">
      <dsp:nvSpPr>
        <dsp:cNvPr id="0" name=""/>
        <dsp:cNvSpPr/>
      </dsp:nvSpPr>
      <dsp:spPr>
        <a:xfrm>
          <a:off x="5442458"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F518C2-FB36-4D35-B018-02E2A7980650}">
      <dsp:nvSpPr>
        <dsp:cNvPr id="0" name=""/>
        <dsp:cNvSpPr/>
      </dsp:nvSpPr>
      <dsp:spPr>
        <a:xfrm>
          <a:off x="5573055" y="2710100"/>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520" tIns="96520" rIns="96520" bIns="96520" numCol="1" spcCol="1270" anchor="ctr" anchorCtr="0">
          <a:noAutofit/>
        </a:bodyPr>
        <a:lstStyle/>
        <a:p>
          <a:pPr marL="0" lvl="0" indent="0" algn="ctr" defTabSz="844550">
            <a:lnSpc>
              <a:spcPct val="90000"/>
            </a:lnSpc>
            <a:spcBef>
              <a:spcPct val="0"/>
            </a:spcBef>
            <a:spcAft>
              <a:spcPct val="35000"/>
            </a:spcAft>
            <a:buNone/>
            <a:defRPr b="1"/>
          </a:pPr>
          <a:r>
            <a:rPr lang="en-US" sz="1900" kern="1200" dirty="0"/>
            <a:t>1987</a:t>
          </a:r>
        </a:p>
      </dsp:txBody>
      <dsp:txXfrm>
        <a:off x="5573055" y="2710100"/>
        <a:ext cx="1915417" cy="570547"/>
      </dsp:txXfrm>
    </dsp:sp>
    <dsp:sp modelId="{402538C3-EE63-4208-9CAB-114914064A77}">
      <dsp:nvSpPr>
        <dsp:cNvPr id="0" name=""/>
        <dsp:cNvSpPr/>
      </dsp:nvSpPr>
      <dsp:spPr>
        <a:xfrm>
          <a:off x="5573055" y="3280648"/>
          <a:ext cx="1915417" cy="93409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711200">
            <a:lnSpc>
              <a:spcPct val="90000"/>
            </a:lnSpc>
            <a:spcBef>
              <a:spcPct val="0"/>
            </a:spcBef>
            <a:spcAft>
              <a:spcPct val="35000"/>
            </a:spcAft>
            <a:buNone/>
          </a:pPr>
          <a:r>
            <a:rPr lang="en-US" sz="1600" kern="1200" dirty="0"/>
            <a:t>Liberal Construction Repealed </a:t>
          </a:r>
        </a:p>
      </dsp:txBody>
      <dsp:txXfrm>
        <a:off x="5573055" y="3280648"/>
        <a:ext cx="1915417" cy="934093"/>
      </dsp:txXfrm>
    </dsp:sp>
    <dsp:sp modelId="{C63E3FD9-F654-46A2-B967-1C57931B6AC0}">
      <dsp:nvSpPr>
        <dsp:cNvPr id="0" name=""/>
        <dsp:cNvSpPr/>
      </dsp:nvSpPr>
      <dsp:spPr>
        <a:xfrm>
          <a:off x="6530764"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6EFA81-5CAB-433E-BF58-C1874C2A82B0}">
      <dsp:nvSpPr>
        <dsp:cNvPr id="0" name=""/>
        <dsp:cNvSpPr/>
      </dsp:nvSpPr>
      <dsp:spPr>
        <a:xfrm rot="2700000">
          <a:off x="5405476"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0B1BE-3929-4BD0-80A2-7151C5B667A1}">
      <dsp:nvSpPr>
        <dsp:cNvPr id="0" name=""/>
        <dsp:cNvSpPr/>
      </dsp:nvSpPr>
      <dsp:spPr>
        <a:xfrm rot="2700000">
          <a:off x="6493782"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377281"/>
          <a:ext cx="7620000" cy="0"/>
        </a:xfrm>
        <a:prstGeom prst="line">
          <a:avLst/>
        </a:prstGeom>
        <a:solidFill>
          <a:schemeClr val="lt1">
            <a:alpha val="90000"/>
            <a:hueOff val="0"/>
            <a:satOff val="0"/>
            <a:lumOff val="0"/>
            <a:alphaOff val="0"/>
          </a:schemeClr>
        </a:solidFill>
        <a:ln w="285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19766EC5-C136-4148-9396-6556A2EDD225}">
      <dsp:nvSpPr>
        <dsp:cNvPr id="0" name=""/>
        <dsp:cNvSpPr/>
      </dsp:nvSpPr>
      <dsp:spPr>
        <a:xfrm>
          <a:off x="131526" y="1473914"/>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1987</a:t>
          </a:r>
        </a:p>
      </dsp:txBody>
      <dsp:txXfrm>
        <a:off x="131526" y="1473914"/>
        <a:ext cx="1915417" cy="570547"/>
      </dsp:txXfrm>
    </dsp:sp>
    <dsp:sp modelId="{C5A3C4B4-2832-4790-B0CB-DE6A05D63733}">
      <dsp:nvSpPr>
        <dsp:cNvPr id="0" name=""/>
        <dsp:cNvSpPr/>
      </dsp:nvSpPr>
      <dsp:spPr>
        <a:xfrm>
          <a:off x="131526" y="252407"/>
          <a:ext cx="1915417" cy="122150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Drugs and Alcohol Sole &amp; Exclusive Cause of Injury</a:t>
          </a:r>
        </a:p>
      </dsp:txBody>
      <dsp:txXfrm>
        <a:off x="131526" y="252407"/>
        <a:ext cx="1915417" cy="1221506"/>
      </dsp:txXfrm>
    </dsp:sp>
    <dsp:sp modelId="{D57C17C6-CD38-4CFF-A125-3CF0DF3E5F79}">
      <dsp:nvSpPr>
        <dsp:cNvPr id="0" name=""/>
        <dsp:cNvSpPr/>
      </dsp:nvSpPr>
      <dsp:spPr>
        <a:xfrm>
          <a:off x="1089235"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784FF1-4689-4D97-9E7A-A67990A18B75}">
      <dsp:nvSpPr>
        <dsp:cNvPr id="0" name=""/>
        <dsp:cNvSpPr/>
      </dsp:nvSpPr>
      <dsp:spPr>
        <a:xfrm>
          <a:off x="1219832" y="2710100"/>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1989 &amp; 1990</a:t>
          </a:r>
        </a:p>
      </dsp:txBody>
      <dsp:txXfrm>
        <a:off x="1219832" y="2710100"/>
        <a:ext cx="1915417" cy="570547"/>
      </dsp:txXfrm>
    </dsp:sp>
    <dsp:sp modelId="{8A5EB22F-9A1E-4C34-B54D-D11B0E82D091}">
      <dsp:nvSpPr>
        <dsp:cNvPr id="0" name=""/>
        <dsp:cNvSpPr/>
      </dsp:nvSpPr>
      <dsp:spPr>
        <a:xfrm>
          <a:off x="1219832" y="3280648"/>
          <a:ext cx="1915417" cy="77242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Old Fund &amp; New Fund</a:t>
          </a:r>
        </a:p>
      </dsp:txBody>
      <dsp:txXfrm>
        <a:off x="1219832" y="3280648"/>
        <a:ext cx="1915417" cy="772423"/>
      </dsp:txXfrm>
    </dsp:sp>
    <dsp:sp modelId="{C6E1DE59-210B-4772-9109-150B2F890287}">
      <dsp:nvSpPr>
        <dsp:cNvPr id="0" name=""/>
        <dsp:cNvSpPr/>
      </dsp:nvSpPr>
      <dsp:spPr>
        <a:xfrm>
          <a:off x="2177541"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E129C2-95DF-416E-B03F-5BAD0A6278E5}">
      <dsp:nvSpPr>
        <dsp:cNvPr id="0" name=""/>
        <dsp:cNvSpPr/>
      </dsp:nvSpPr>
      <dsp:spPr>
        <a:xfrm rot="2700000">
          <a:off x="1052254"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83A12-3458-4307-86EB-ED9780E4F326}">
      <dsp:nvSpPr>
        <dsp:cNvPr id="0" name=""/>
        <dsp:cNvSpPr/>
      </dsp:nvSpPr>
      <dsp:spPr>
        <a:xfrm rot="2700000">
          <a:off x="2140559"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EB94B-851F-483F-8D63-5631C312FC4B}">
      <dsp:nvSpPr>
        <dsp:cNvPr id="0" name=""/>
        <dsp:cNvSpPr/>
      </dsp:nvSpPr>
      <dsp:spPr>
        <a:xfrm>
          <a:off x="2308138" y="1473914"/>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1991</a:t>
          </a:r>
        </a:p>
      </dsp:txBody>
      <dsp:txXfrm>
        <a:off x="2308138" y="1473914"/>
        <a:ext cx="1915417" cy="570547"/>
      </dsp:txXfrm>
    </dsp:sp>
    <dsp:sp modelId="{10AA787B-B1AD-4EE3-A447-4F5B5E101966}">
      <dsp:nvSpPr>
        <dsp:cNvPr id="0" name=""/>
        <dsp:cNvSpPr/>
      </dsp:nvSpPr>
      <dsp:spPr>
        <a:xfrm>
          <a:off x="2308138" y="485931"/>
          <a:ext cx="1915417" cy="98798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60 Month Non-Use Termination of Benefits</a:t>
          </a:r>
        </a:p>
      </dsp:txBody>
      <dsp:txXfrm>
        <a:off x="2308138" y="485931"/>
        <a:ext cx="1915417" cy="987983"/>
      </dsp:txXfrm>
    </dsp:sp>
    <dsp:sp modelId="{6DCBE8B3-881B-4030-86C1-593994EC5054}">
      <dsp:nvSpPr>
        <dsp:cNvPr id="0" name=""/>
        <dsp:cNvSpPr/>
      </dsp:nvSpPr>
      <dsp:spPr>
        <a:xfrm>
          <a:off x="3265847"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8AF434-D5A1-4F31-BF82-2EB5F119DE07}">
      <dsp:nvSpPr>
        <dsp:cNvPr id="0" name=""/>
        <dsp:cNvSpPr/>
      </dsp:nvSpPr>
      <dsp:spPr>
        <a:xfrm>
          <a:off x="3396443" y="2710100"/>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1993 </a:t>
          </a:r>
          <a:endParaRPr lang="en-US" sz="2000" kern="1200" dirty="0"/>
        </a:p>
      </dsp:txBody>
      <dsp:txXfrm>
        <a:off x="3396443" y="2710100"/>
        <a:ext cx="1915417" cy="570547"/>
      </dsp:txXfrm>
    </dsp:sp>
    <dsp:sp modelId="{3626D19C-329C-4F27-956B-6268FCCA1832}">
      <dsp:nvSpPr>
        <dsp:cNvPr id="0" name=""/>
        <dsp:cNvSpPr/>
      </dsp:nvSpPr>
      <dsp:spPr>
        <a:xfrm>
          <a:off x="3396443" y="3280648"/>
          <a:ext cx="1915417" cy="86224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MCO &amp; PPO</a:t>
          </a:r>
        </a:p>
        <a:p>
          <a:pPr marL="0" lvl="0" indent="0" algn="l" defTabSz="755650">
            <a:lnSpc>
              <a:spcPct val="90000"/>
            </a:lnSpc>
            <a:spcBef>
              <a:spcPct val="0"/>
            </a:spcBef>
            <a:spcAft>
              <a:spcPct val="35000"/>
            </a:spcAft>
            <a:buNone/>
          </a:pPr>
          <a:r>
            <a:rPr lang="en-US" sz="1700" kern="1200" dirty="0"/>
            <a:t>Domiciliary Care</a:t>
          </a:r>
        </a:p>
      </dsp:txBody>
      <dsp:txXfrm>
        <a:off x="3396443" y="3280648"/>
        <a:ext cx="1915417" cy="862240"/>
      </dsp:txXfrm>
    </dsp:sp>
    <dsp:sp modelId="{CF68310A-FBAC-49B4-A8DF-A3F1DCFBC3AC}">
      <dsp:nvSpPr>
        <dsp:cNvPr id="0" name=""/>
        <dsp:cNvSpPr/>
      </dsp:nvSpPr>
      <dsp:spPr>
        <a:xfrm>
          <a:off x="4354152"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A7536B-07E7-445C-926F-F919773F0F75}">
      <dsp:nvSpPr>
        <dsp:cNvPr id="0" name=""/>
        <dsp:cNvSpPr/>
      </dsp:nvSpPr>
      <dsp:spPr>
        <a:xfrm rot="2700000">
          <a:off x="3228865"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20730-82B6-456C-87DB-81238DA05E61}">
      <dsp:nvSpPr>
        <dsp:cNvPr id="0" name=""/>
        <dsp:cNvSpPr/>
      </dsp:nvSpPr>
      <dsp:spPr>
        <a:xfrm rot="2700000">
          <a:off x="4317171"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2DA82-63F3-4D8F-A2A8-09A1063B0BA0}">
      <dsp:nvSpPr>
        <dsp:cNvPr id="0" name=""/>
        <dsp:cNvSpPr/>
      </dsp:nvSpPr>
      <dsp:spPr>
        <a:xfrm>
          <a:off x="4484749" y="1473914"/>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1993</a:t>
          </a:r>
        </a:p>
      </dsp:txBody>
      <dsp:txXfrm>
        <a:off x="4484749" y="1473914"/>
        <a:ext cx="1915417" cy="570547"/>
      </dsp:txXfrm>
    </dsp:sp>
    <dsp:sp modelId="{15A0BA91-E919-4831-AA42-64FE2C4827B6}">
      <dsp:nvSpPr>
        <dsp:cNvPr id="0" name=""/>
        <dsp:cNvSpPr/>
      </dsp:nvSpPr>
      <dsp:spPr>
        <a:xfrm>
          <a:off x="4484749" y="252407"/>
          <a:ext cx="1915417" cy="122150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Drugs and Alcohol Major Contributing Cause</a:t>
          </a:r>
        </a:p>
      </dsp:txBody>
      <dsp:txXfrm>
        <a:off x="4484749" y="252407"/>
        <a:ext cx="1915417" cy="1221506"/>
      </dsp:txXfrm>
    </dsp:sp>
    <dsp:sp modelId="{B805A4FD-D7BA-46B5-BC65-FCDFB7086DCB}">
      <dsp:nvSpPr>
        <dsp:cNvPr id="0" name=""/>
        <dsp:cNvSpPr/>
      </dsp:nvSpPr>
      <dsp:spPr>
        <a:xfrm>
          <a:off x="5442458"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954280-2B37-435A-9257-0966381BFEDE}">
      <dsp:nvSpPr>
        <dsp:cNvPr id="0" name=""/>
        <dsp:cNvSpPr/>
      </dsp:nvSpPr>
      <dsp:spPr>
        <a:xfrm>
          <a:off x="5573055" y="2710100"/>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1993</a:t>
          </a:r>
        </a:p>
      </dsp:txBody>
      <dsp:txXfrm>
        <a:off x="5573055" y="2710100"/>
        <a:ext cx="1915417" cy="570547"/>
      </dsp:txXfrm>
    </dsp:sp>
    <dsp:sp modelId="{BF7A57F6-FC51-40BB-B302-E7526F8782EE}">
      <dsp:nvSpPr>
        <dsp:cNvPr id="0" name=""/>
        <dsp:cNvSpPr/>
      </dsp:nvSpPr>
      <dsp:spPr>
        <a:xfrm>
          <a:off x="5573055" y="3280648"/>
          <a:ext cx="1915417" cy="77242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Montana Safety Culture Act</a:t>
          </a:r>
        </a:p>
      </dsp:txBody>
      <dsp:txXfrm>
        <a:off x="5573055" y="3280648"/>
        <a:ext cx="1915417" cy="772423"/>
      </dsp:txXfrm>
    </dsp:sp>
    <dsp:sp modelId="{CA693D18-EF37-4BDC-A0E2-B1B00266A9FE}">
      <dsp:nvSpPr>
        <dsp:cNvPr id="0" name=""/>
        <dsp:cNvSpPr/>
      </dsp:nvSpPr>
      <dsp:spPr>
        <a:xfrm>
          <a:off x="6530764"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025FD6-FAB8-4970-9143-1256871B3540}">
      <dsp:nvSpPr>
        <dsp:cNvPr id="0" name=""/>
        <dsp:cNvSpPr/>
      </dsp:nvSpPr>
      <dsp:spPr>
        <a:xfrm rot="2700000">
          <a:off x="5405476"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58E82-EAD3-4905-8C6B-07B9126F9729}">
      <dsp:nvSpPr>
        <dsp:cNvPr id="0" name=""/>
        <dsp:cNvSpPr/>
      </dsp:nvSpPr>
      <dsp:spPr>
        <a:xfrm rot="2700000">
          <a:off x="6493782"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404577"/>
          <a:ext cx="7620000" cy="0"/>
        </a:xfrm>
        <a:prstGeom prst="line">
          <a:avLst/>
        </a:prstGeom>
        <a:solidFill>
          <a:schemeClr val="lt1">
            <a:alpha val="90000"/>
            <a:hueOff val="0"/>
            <a:satOff val="0"/>
            <a:lumOff val="0"/>
            <a:alphaOff val="0"/>
          </a:schemeClr>
        </a:solidFill>
        <a:ln w="285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207C230F-589E-4E0A-838D-840E395B72BC}">
      <dsp:nvSpPr>
        <dsp:cNvPr id="0" name=""/>
        <dsp:cNvSpPr/>
      </dsp:nvSpPr>
      <dsp:spPr>
        <a:xfrm>
          <a:off x="155971" y="1473914"/>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2005</a:t>
          </a:r>
          <a:endParaRPr lang="en-US" sz="2000" kern="1200" dirty="0"/>
        </a:p>
      </dsp:txBody>
      <dsp:txXfrm>
        <a:off x="155971" y="1473914"/>
        <a:ext cx="2233017" cy="570547"/>
      </dsp:txXfrm>
    </dsp:sp>
    <dsp:sp modelId="{3987E4EB-5637-4533-8F98-5F9C8DF51275}">
      <dsp:nvSpPr>
        <dsp:cNvPr id="0" name=""/>
        <dsp:cNvSpPr/>
      </dsp:nvSpPr>
      <dsp:spPr>
        <a:xfrm>
          <a:off x="155971" y="252407"/>
          <a:ext cx="2233017" cy="122150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Occupational Disease Act repealed, integrated into the WC Act</a:t>
          </a:r>
        </a:p>
      </dsp:txBody>
      <dsp:txXfrm>
        <a:off x="155971" y="252407"/>
        <a:ext cx="2233017" cy="1221506"/>
      </dsp:txXfrm>
    </dsp:sp>
    <dsp:sp modelId="{0B0D917B-4A65-49A0-A6B7-C843FED968C3}">
      <dsp:nvSpPr>
        <dsp:cNvPr id="0" name=""/>
        <dsp:cNvSpPr/>
      </dsp:nvSpPr>
      <dsp:spPr>
        <a:xfrm>
          <a:off x="1272480"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5089C0-0C32-4A9C-8CB8-484E61A958D3}">
      <dsp:nvSpPr>
        <dsp:cNvPr id="0" name=""/>
        <dsp:cNvSpPr/>
      </dsp:nvSpPr>
      <dsp:spPr>
        <a:xfrm>
          <a:off x="1424731" y="2710100"/>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2007</a:t>
          </a:r>
        </a:p>
      </dsp:txBody>
      <dsp:txXfrm>
        <a:off x="1424731" y="2710100"/>
        <a:ext cx="2233017" cy="570547"/>
      </dsp:txXfrm>
    </dsp:sp>
    <dsp:sp modelId="{C36DB6D5-1DA8-41E3-974F-6C8C1EE7717C}">
      <dsp:nvSpPr>
        <dsp:cNvPr id="0" name=""/>
        <dsp:cNvSpPr/>
      </dsp:nvSpPr>
      <dsp:spPr>
        <a:xfrm>
          <a:off x="1424731" y="3280648"/>
          <a:ext cx="2233017" cy="98798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Dept. Authorized to Develop U&amp;T Guidelines</a:t>
          </a:r>
        </a:p>
      </dsp:txBody>
      <dsp:txXfrm>
        <a:off x="1424731" y="3280648"/>
        <a:ext cx="2233017" cy="987983"/>
      </dsp:txXfrm>
    </dsp:sp>
    <dsp:sp modelId="{2956878F-F8E6-4F7C-8DED-873A3863F450}">
      <dsp:nvSpPr>
        <dsp:cNvPr id="0" name=""/>
        <dsp:cNvSpPr/>
      </dsp:nvSpPr>
      <dsp:spPr>
        <a:xfrm>
          <a:off x="2541240"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6BC55B-3FEC-4E14-8BDE-53142F616533}">
      <dsp:nvSpPr>
        <dsp:cNvPr id="0" name=""/>
        <dsp:cNvSpPr/>
      </dsp:nvSpPr>
      <dsp:spPr>
        <a:xfrm rot="2700000">
          <a:off x="123549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F5081F-9DED-4E2F-9004-BD76F76E6C07}">
      <dsp:nvSpPr>
        <dsp:cNvPr id="0" name=""/>
        <dsp:cNvSpPr/>
      </dsp:nvSpPr>
      <dsp:spPr>
        <a:xfrm rot="2700000">
          <a:off x="250425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47580-3F37-430A-A4AA-615A7939611C}">
      <dsp:nvSpPr>
        <dsp:cNvPr id="0" name=""/>
        <dsp:cNvSpPr/>
      </dsp:nvSpPr>
      <dsp:spPr>
        <a:xfrm>
          <a:off x="2693491" y="1473914"/>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2007</a:t>
          </a:r>
          <a:endParaRPr lang="en-US" sz="2000" kern="1200" dirty="0"/>
        </a:p>
      </dsp:txBody>
      <dsp:txXfrm>
        <a:off x="2693491" y="1473914"/>
        <a:ext cx="2233017" cy="570547"/>
      </dsp:txXfrm>
    </dsp:sp>
    <dsp:sp modelId="{0BFC9B2C-43CA-4855-978F-8ED76FCADC69}">
      <dsp:nvSpPr>
        <dsp:cNvPr id="0" name=""/>
        <dsp:cNvSpPr/>
      </dsp:nvSpPr>
      <dsp:spPr>
        <a:xfrm>
          <a:off x="2693491" y="485931"/>
          <a:ext cx="2233017" cy="98798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Labor Management Advisory Council Appointed</a:t>
          </a:r>
        </a:p>
      </dsp:txBody>
      <dsp:txXfrm>
        <a:off x="2693491" y="485931"/>
        <a:ext cx="2233017" cy="987983"/>
      </dsp:txXfrm>
    </dsp:sp>
    <dsp:sp modelId="{B2661FB5-AF7A-4578-941C-39695BF3499F}">
      <dsp:nvSpPr>
        <dsp:cNvPr id="0" name=""/>
        <dsp:cNvSpPr/>
      </dsp:nvSpPr>
      <dsp:spPr>
        <a:xfrm>
          <a:off x="3810000"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CC9E28-C816-4C2F-8A1A-1A7D93D3222B}">
      <dsp:nvSpPr>
        <dsp:cNvPr id="0" name=""/>
        <dsp:cNvSpPr/>
      </dsp:nvSpPr>
      <dsp:spPr>
        <a:xfrm>
          <a:off x="3962251" y="2710100"/>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2011</a:t>
          </a:r>
        </a:p>
      </dsp:txBody>
      <dsp:txXfrm>
        <a:off x="3962251" y="2710100"/>
        <a:ext cx="2233017" cy="570547"/>
      </dsp:txXfrm>
    </dsp:sp>
    <dsp:sp modelId="{2C9146A0-C93E-441B-B404-76E3FFF75FF7}">
      <dsp:nvSpPr>
        <dsp:cNvPr id="0" name=""/>
        <dsp:cNvSpPr/>
      </dsp:nvSpPr>
      <dsp:spPr>
        <a:xfrm>
          <a:off x="3962251" y="3280648"/>
          <a:ext cx="2233017" cy="57482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Medical Marijuana</a:t>
          </a:r>
        </a:p>
      </dsp:txBody>
      <dsp:txXfrm>
        <a:off x="3962251" y="3280648"/>
        <a:ext cx="2233017" cy="574826"/>
      </dsp:txXfrm>
    </dsp:sp>
    <dsp:sp modelId="{9DF8D58F-62EE-49C7-B624-8B301D84A16B}">
      <dsp:nvSpPr>
        <dsp:cNvPr id="0" name=""/>
        <dsp:cNvSpPr/>
      </dsp:nvSpPr>
      <dsp:spPr>
        <a:xfrm>
          <a:off x="5078759"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9932D6-8FDB-4DA9-8873-D51E43F74E03}">
      <dsp:nvSpPr>
        <dsp:cNvPr id="0" name=""/>
        <dsp:cNvSpPr/>
      </dsp:nvSpPr>
      <dsp:spPr>
        <a:xfrm rot="2700000">
          <a:off x="3773018"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34CD74-2270-4F4F-956B-D7F6DBF42479}">
      <dsp:nvSpPr>
        <dsp:cNvPr id="0" name=""/>
        <dsp:cNvSpPr/>
      </dsp:nvSpPr>
      <dsp:spPr>
        <a:xfrm rot="2700000">
          <a:off x="5041777"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87ABA-1435-43FA-8A38-BA00B5226F48}">
      <dsp:nvSpPr>
        <dsp:cNvPr id="0" name=""/>
        <dsp:cNvSpPr/>
      </dsp:nvSpPr>
      <dsp:spPr>
        <a:xfrm>
          <a:off x="5231010" y="1473914"/>
          <a:ext cx="22330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2011</a:t>
          </a:r>
        </a:p>
      </dsp:txBody>
      <dsp:txXfrm>
        <a:off x="5231010" y="1473914"/>
        <a:ext cx="2233017" cy="570547"/>
      </dsp:txXfrm>
    </dsp:sp>
    <dsp:sp modelId="{632A173C-76B1-4F2B-94E3-48A0BDC47E80}">
      <dsp:nvSpPr>
        <dsp:cNvPr id="0" name=""/>
        <dsp:cNvSpPr/>
      </dsp:nvSpPr>
      <dsp:spPr>
        <a:xfrm>
          <a:off x="5231010" y="701491"/>
          <a:ext cx="2233017" cy="77242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dirty="0"/>
            <a:t>Two Reform Bills HB 87 &amp; HB 334 </a:t>
          </a:r>
        </a:p>
      </dsp:txBody>
      <dsp:txXfrm>
        <a:off x="5231010" y="701491"/>
        <a:ext cx="2233017" cy="772423"/>
      </dsp:txXfrm>
    </dsp:sp>
    <dsp:sp modelId="{4633FDE2-E02F-4918-BAF4-1CB38C206080}">
      <dsp:nvSpPr>
        <dsp:cNvPr id="0" name=""/>
        <dsp:cNvSpPr/>
      </dsp:nvSpPr>
      <dsp:spPr>
        <a:xfrm>
          <a:off x="6347519"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FC8282-18E2-4B7E-BF86-20CE34ADF971}">
      <dsp:nvSpPr>
        <dsp:cNvPr id="0" name=""/>
        <dsp:cNvSpPr/>
      </dsp:nvSpPr>
      <dsp:spPr>
        <a:xfrm rot="2700000">
          <a:off x="6310537"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377281"/>
          <a:ext cx="7620000" cy="0"/>
        </a:xfrm>
        <a:prstGeom prst="line">
          <a:avLst/>
        </a:prstGeom>
        <a:solidFill>
          <a:schemeClr val="lt1">
            <a:alpha val="90000"/>
            <a:hueOff val="0"/>
            <a:satOff val="0"/>
            <a:lumOff val="0"/>
            <a:alphaOff val="0"/>
          </a:schemeClr>
        </a:solidFill>
        <a:ln w="285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9E3DA09D-ED68-4501-A1B6-8CDE2E082FA5}">
      <dsp:nvSpPr>
        <dsp:cNvPr id="0" name=""/>
        <dsp:cNvSpPr/>
      </dsp:nvSpPr>
      <dsp:spPr>
        <a:xfrm>
          <a:off x="131526" y="1473914"/>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2013</a:t>
          </a:r>
        </a:p>
      </dsp:txBody>
      <dsp:txXfrm>
        <a:off x="131526" y="1473914"/>
        <a:ext cx="1915417" cy="570547"/>
      </dsp:txXfrm>
    </dsp:sp>
    <dsp:sp modelId="{FA8AA15F-8335-4971-A45E-B3FA95F08920}">
      <dsp:nvSpPr>
        <dsp:cNvPr id="0" name=""/>
        <dsp:cNvSpPr/>
      </dsp:nvSpPr>
      <dsp:spPr>
        <a:xfrm>
          <a:off x="131526" y="561929"/>
          <a:ext cx="1915417" cy="911984"/>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Emergency &amp; Firefighter Coverage Options</a:t>
          </a:r>
        </a:p>
        <a:p>
          <a:pPr marL="0" lvl="0" indent="0" algn="l" defTabSz="533400">
            <a:lnSpc>
              <a:spcPct val="90000"/>
            </a:lnSpc>
            <a:spcBef>
              <a:spcPct val="0"/>
            </a:spcBef>
            <a:spcAft>
              <a:spcPct val="35000"/>
            </a:spcAft>
            <a:buNone/>
          </a:pPr>
          <a:r>
            <a:rPr lang="en-US" sz="1200" kern="1200" dirty="0"/>
            <a:t>Prescription Drug Registry Access </a:t>
          </a:r>
        </a:p>
      </dsp:txBody>
      <dsp:txXfrm>
        <a:off x="131526" y="561929"/>
        <a:ext cx="1915417" cy="911984"/>
      </dsp:txXfrm>
    </dsp:sp>
    <dsp:sp modelId="{49023592-1431-421D-B095-16B912AA4F45}">
      <dsp:nvSpPr>
        <dsp:cNvPr id="0" name=""/>
        <dsp:cNvSpPr/>
      </dsp:nvSpPr>
      <dsp:spPr>
        <a:xfrm>
          <a:off x="1089235"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B60704-E5B0-41ED-8940-B4DEFCAAF7FF}">
      <dsp:nvSpPr>
        <dsp:cNvPr id="0" name=""/>
        <dsp:cNvSpPr/>
      </dsp:nvSpPr>
      <dsp:spPr>
        <a:xfrm>
          <a:off x="1219832" y="2710100"/>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2013</a:t>
          </a:r>
        </a:p>
      </dsp:txBody>
      <dsp:txXfrm>
        <a:off x="1219832" y="2710100"/>
        <a:ext cx="1915417" cy="570547"/>
      </dsp:txXfrm>
    </dsp:sp>
    <dsp:sp modelId="{1F0EFAEC-FBD7-4AC2-9AFF-1CA9FCA3AAF7}">
      <dsp:nvSpPr>
        <dsp:cNvPr id="0" name=""/>
        <dsp:cNvSpPr/>
      </dsp:nvSpPr>
      <dsp:spPr>
        <a:xfrm>
          <a:off x="1219832" y="3280648"/>
          <a:ext cx="1915417" cy="70057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Higher Proof Standard for Fellow Employee and Deliberate Acts</a:t>
          </a:r>
        </a:p>
      </dsp:txBody>
      <dsp:txXfrm>
        <a:off x="1219832" y="3280648"/>
        <a:ext cx="1915417" cy="700570"/>
      </dsp:txXfrm>
    </dsp:sp>
    <dsp:sp modelId="{C3322B22-716D-4F5A-9EC3-D6A02922C7F4}">
      <dsp:nvSpPr>
        <dsp:cNvPr id="0" name=""/>
        <dsp:cNvSpPr/>
      </dsp:nvSpPr>
      <dsp:spPr>
        <a:xfrm>
          <a:off x="2177541"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042F0-E632-48B9-A9CF-549DFA3B9EC1}">
      <dsp:nvSpPr>
        <dsp:cNvPr id="0" name=""/>
        <dsp:cNvSpPr/>
      </dsp:nvSpPr>
      <dsp:spPr>
        <a:xfrm rot="2700000">
          <a:off x="1052254"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573E0-FC83-4BA1-87DB-2C25525F13F5}">
      <dsp:nvSpPr>
        <dsp:cNvPr id="0" name=""/>
        <dsp:cNvSpPr/>
      </dsp:nvSpPr>
      <dsp:spPr>
        <a:xfrm rot="2700000">
          <a:off x="2140559"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D07DD-FD84-470C-AEFC-EC86CAC21BD6}">
      <dsp:nvSpPr>
        <dsp:cNvPr id="0" name=""/>
        <dsp:cNvSpPr/>
      </dsp:nvSpPr>
      <dsp:spPr>
        <a:xfrm>
          <a:off x="2308138" y="1473914"/>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2015</a:t>
          </a:r>
        </a:p>
      </dsp:txBody>
      <dsp:txXfrm>
        <a:off x="2308138" y="1473914"/>
        <a:ext cx="1915417" cy="570547"/>
      </dsp:txXfrm>
    </dsp:sp>
    <dsp:sp modelId="{59C578FF-3020-4ADC-907E-FF51CBA8D68C}">
      <dsp:nvSpPr>
        <dsp:cNvPr id="0" name=""/>
        <dsp:cNvSpPr/>
      </dsp:nvSpPr>
      <dsp:spPr>
        <a:xfrm>
          <a:off x="2308138" y="921"/>
          <a:ext cx="1915417" cy="1472993"/>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Change of Claims Examiner Notice Requirement</a:t>
          </a:r>
        </a:p>
        <a:p>
          <a:pPr marL="0" lvl="0" indent="0" algn="l" defTabSz="533400">
            <a:lnSpc>
              <a:spcPct val="90000"/>
            </a:lnSpc>
            <a:spcBef>
              <a:spcPct val="0"/>
            </a:spcBef>
            <a:spcAft>
              <a:spcPct val="35000"/>
            </a:spcAft>
            <a:buNone/>
          </a:pPr>
          <a:r>
            <a:rPr lang="en-US" sz="1200" kern="1200" dirty="0"/>
            <a:t>Extra Territorial </a:t>
          </a:r>
        </a:p>
        <a:p>
          <a:pPr marL="0" lvl="0" indent="0" algn="l" defTabSz="533400">
            <a:lnSpc>
              <a:spcPct val="90000"/>
            </a:lnSpc>
            <a:spcBef>
              <a:spcPct val="0"/>
            </a:spcBef>
            <a:spcAft>
              <a:spcPct val="35000"/>
            </a:spcAft>
            <a:buNone/>
          </a:pPr>
          <a:r>
            <a:rPr lang="en-US" sz="1200" kern="1200" dirty="0"/>
            <a:t>Insurance Commissioner Regulatory Authority of Montana State Fund</a:t>
          </a:r>
        </a:p>
      </dsp:txBody>
      <dsp:txXfrm>
        <a:off x="2308138" y="921"/>
        <a:ext cx="1915417" cy="1472993"/>
      </dsp:txXfrm>
    </dsp:sp>
    <dsp:sp modelId="{F5A147A4-4624-421C-BCE6-0DAB9C37A1EC}">
      <dsp:nvSpPr>
        <dsp:cNvPr id="0" name=""/>
        <dsp:cNvSpPr/>
      </dsp:nvSpPr>
      <dsp:spPr>
        <a:xfrm>
          <a:off x="3265847"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5A34EF-CA5C-4F60-835B-483212F3749A}">
      <dsp:nvSpPr>
        <dsp:cNvPr id="0" name=""/>
        <dsp:cNvSpPr/>
      </dsp:nvSpPr>
      <dsp:spPr>
        <a:xfrm>
          <a:off x="3396443" y="2710100"/>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2016</a:t>
          </a:r>
        </a:p>
      </dsp:txBody>
      <dsp:txXfrm>
        <a:off x="3396443" y="2710100"/>
        <a:ext cx="1915417" cy="570547"/>
      </dsp:txXfrm>
    </dsp:sp>
    <dsp:sp modelId="{7EFF1747-E51C-4AC4-BDD7-DC6D6CC42517}">
      <dsp:nvSpPr>
        <dsp:cNvPr id="0" name=""/>
        <dsp:cNvSpPr/>
      </dsp:nvSpPr>
      <dsp:spPr>
        <a:xfrm>
          <a:off x="3396443" y="3280648"/>
          <a:ext cx="1915417" cy="1077800"/>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7/1/2016 First 5-Year  Claims Closure</a:t>
          </a:r>
        </a:p>
        <a:p>
          <a:pPr marL="0" lvl="0" indent="0" algn="l" defTabSz="533400">
            <a:lnSpc>
              <a:spcPct val="90000"/>
            </a:lnSpc>
            <a:spcBef>
              <a:spcPct val="0"/>
            </a:spcBef>
            <a:spcAft>
              <a:spcPct val="35000"/>
            </a:spcAft>
            <a:buNone/>
          </a:pPr>
          <a:r>
            <a:rPr lang="en-US" sz="1200" kern="1200" dirty="0"/>
            <a:t>First Reopening of Closed Claim Via Petition 7/13/2016</a:t>
          </a:r>
        </a:p>
      </dsp:txBody>
      <dsp:txXfrm>
        <a:off x="3396443" y="3280648"/>
        <a:ext cx="1915417" cy="1077800"/>
      </dsp:txXfrm>
    </dsp:sp>
    <dsp:sp modelId="{EE0151BE-2BFF-4836-8EDE-BBF5DC76F73A}">
      <dsp:nvSpPr>
        <dsp:cNvPr id="0" name=""/>
        <dsp:cNvSpPr/>
      </dsp:nvSpPr>
      <dsp:spPr>
        <a:xfrm>
          <a:off x="4354152"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5D9261-DDA5-4073-B0F7-840F7CBDCF9E}">
      <dsp:nvSpPr>
        <dsp:cNvPr id="0" name=""/>
        <dsp:cNvSpPr/>
      </dsp:nvSpPr>
      <dsp:spPr>
        <a:xfrm rot="2700000">
          <a:off x="3228865"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E3EC2-F44B-4432-9161-84CC481AA43D}">
      <dsp:nvSpPr>
        <dsp:cNvPr id="0" name=""/>
        <dsp:cNvSpPr/>
      </dsp:nvSpPr>
      <dsp:spPr>
        <a:xfrm rot="2700000">
          <a:off x="4317171"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99D311-E91D-4425-ABD3-2DE7C9009073}">
      <dsp:nvSpPr>
        <dsp:cNvPr id="0" name=""/>
        <dsp:cNvSpPr/>
      </dsp:nvSpPr>
      <dsp:spPr>
        <a:xfrm>
          <a:off x="4484749" y="1473914"/>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2017</a:t>
          </a:r>
        </a:p>
      </dsp:txBody>
      <dsp:txXfrm>
        <a:off x="4484749" y="1473914"/>
        <a:ext cx="1915417" cy="570547"/>
      </dsp:txXfrm>
    </dsp:sp>
    <dsp:sp modelId="{A0F9D200-F0FE-41B8-A691-C548E36B26BD}">
      <dsp:nvSpPr>
        <dsp:cNvPr id="0" name=""/>
        <dsp:cNvSpPr/>
      </dsp:nvSpPr>
      <dsp:spPr>
        <a:xfrm>
          <a:off x="4484749" y="899087"/>
          <a:ext cx="1915417" cy="57482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Wages Definition, Housing Values set by Department</a:t>
          </a:r>
        </a:p>
      </dsp:txBody>
      <dsp:txXfrm>
        <a:off x="4484749" y="899087"/>
        <a:ext cx="1915417" cy="574826"/>
      </dsp:txXfrm>
    </dsp:sp>
    <dsp:sp modelId="{73FC0A09-C037-4C0A-9306-49315226DF19}">
      <dsp:nvSpPr>
        <dsp:cNvPr id="0" name=""/>
        <dsp:cNvSpPr/>
      </dsp:nvSpPr>
      <dsp:spPr>
        <a:xfrm>
          <a:off x="5442458" y="2044462"/>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8BF9C5-BCBE-46B4-87C9-1E38DB681BB7}">
      <dsp:nvSpPr>
        <dsp:cNvPr id="0" name=""/>
        <dsp:cNvSpPr/>
      </dsp:nvSpPr>
      <dsp:spPr>
        <a:xfrm>
          <a:off x="5573055" y="2710100"/>
          <a:ext cx="1915417" cy="570547"/>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2017</a:t>
          </a:r>
        </a:p>
      </dsp:txBody>
      <dsp:txXfrm>
        <a:off x="5573055" y="2710100"/>
        <a:ext cx="1915417" cy="570547"/>
      </dsp:txXfrm>
    </dsp:sp>
    <dsp:sp modelId="{93E335AB-0D32-406C-9FC0-173D90B1FCAE}">
      <dsp:nvSpPr>
        <dsp:cNvPr id="0" name=""/>
        <dsp:cNvSpPr/>
      </dsp:nvSpPr>
      <dsp:spPr>
        <a:xfrm>
          <a:off x="5573055" y="3280648"/>
          <a:ext cx="1915417" cy="574826"/>
        </a:xfrm>
        <a:prstGeom prst="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Drug Formulary Implemented (U&amp;T Guide)</a:t>
          </a:r>
        </a:p>
      </dsp:txBody>
      <dsp:txXfrm>
        <a:off x="5573055" y="3280648"/>
        <a:ext cx="1915417" cy="574826"/>
      </dsp:txXfrm>
    </dsp:sp>
    <dsp:sp modelId="{A00A96BE-B8BF-42B1-A73A-6E2E9CEC71A3}">
      <dsp:nvSpPr>
        <dsp:cNvPr id="0" name=""/>
        <dsp:cNvSpPr/>
      </dsp:nvSpPr>
      <dsp:spPr>
        <a:xfrm>
          <a:off x="6530764" y="2377281"/>
          <a:ext cx="0" cy="332819"/>
        </a:xfrm>
        <a:prstGeom prst="line">
          <a:avLst/>
        </a:pr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59032C-9C2C-4826-8092-960E0ED24D74}">
      <dsp:nvSpPr>
        <dsp:cNvPr id="0" name=""/>
        <dsp:cNvSpPr/>
      </dsp:nvSpPr>
      <dsp:spPr>
        <a:xfrm rot="2700000">
          <a:off x="5405476"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D832F-BD03-404F-A003-1DF3C421167A}">
      <dsp:nvSpPr>
        <dsp:cNvPr id="0" name=""/>
        <dsp:cNvSpPr/>
      </dsp:nvSpPr>
      <dsp:spPr>
        <a:xfrm rot="2700000">
          <a:off x="6493782" y="2340299"/>
          <a:ext cx="73963" cy="73963"/>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9.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D09218-872B-4166-AE42-9B28C61149F2}"/>
              </a:ext>
            </a:extLst>
          </p:cNvPr>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a:extLst>
              <a:ext uri="{FF2B5EF4-FFF2-40B4-BE49-F238E27FC236}">
                <a16:creationId xmlns:a16="http://schemas.microsoft.com/office/drawing/2014/main" id="{D67AAB5E-5B60-4F38-9585-1590DF2BBC08}"/>
              </a:ext>
            </a:extLst>
          </p:cNvPr>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83B258ED-F794-415E-AA9A-47148D6F1507}" type="datetimeFigureOut">
              <a:rPr lang="en-US" smtClean="0"/>
              <a:t>9/3/2025</a:t>
            </a:fld>
            <a:endParaRPr lang="en-US"/>
          </a:p>
        </p:txBody>
      </p:sp>
      <p:sp>
        <p:nvSpPr>
          <p:cNvPr id="4" name="Footer Placeholder 3">
            <a:extLst>
              <a:ext uri="{FF2B5EF4-FFF2-40B4-BE49-F238E27FC236}">
                <a16:creationId xmlns:a16="http://schemas.microsoft.com/office/drawing/2014/main" id="{DF47C751-3AB5-436E-BC2C-06082693E52A}"/>
              </a:ext>
            </a:extLst>
          </p:cNvPr>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4388176-2E99-47A8-9C8D-B8675FDFB5B9}"/>
              </a:ext>
            </a:extLst>
          </p:cNvPr>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F4825D28-468A-4579-97DD-92D02846DF02}" type="slidenum">
              <a:rPr lang="en-US" smtClean="0"/>
              <a:t>‹#›</a:t>
            </a:fld>
            <a:endParaRPr lang="en-US"/>
          </a:p>
        </p:txBody>
      </p:sp>
    </p:spTree>
    <p:extLst>
      <p:ext uri="{BB962C8B-B14F-4D97-AF65-F5344CB8AC3E}">
        <p14:creationId xmlns:p14="http://schemas.microsoft.com/office/powerpoint/2010/main" val="5265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B4487973-3152-4FFD-A0DC-FF37F11D77F6}" type="datetimeFigureOut">
              <a:rPr lang="en-US" smtClean="0"/>
              <a:t>9/3/2025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28410A05-31F2-4306-9891-B3A980D4812B}" type="slidenum">
              <a:rPr lang="en-US" smtClean="0"/>
              <a:t>‹#›</a:t>
            </a:fld>
            <a:endParaRPr lang="en-US"/>
          </a:p>
        </p:txBody>
      </p:sp>
    </p:spTree>
    <p:extLst>
      <p:ext uri="{BB962C8B-B14F-4D97-AF65-F5344CB8AC3E}">
        <p14:creationId xmlns:p14="http://schemas.microsoft.com/office/powerpoint/2010/main" val="362569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10A05-31F2-4306-9891-B3A980D4812B}" type="slidenum">
              <a:rPr lang="en-US" smtClean="0"/>
              <a:t>1</a:t>
            </a:fld>
            <a:endParaRPr lang="en-US"/>
          </a:p>
        </p:txBody>
      </p:sp>
    </p:spTree>
    <p:extLst>
      <p:ext uri="{BB962C8B-B14F-4D97-AF65-F5344CB8AC3E}">
        <p14:creationId xmlns:p14="http://schemas.microsoft.com/office/powerpoint/2010/main" val="278750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b="1" dirty="0"/>
              <a:t>1987</a:t>
            </a:r>
            <a:r>
              <a:rPr lang="en-US" dirty="0"/>
              <a:t>- </a:t>
            </a:r>
            <a:r>
              <a:rPr lang="en-US" u="sng" dirty="0"/>
              <a:t>Sole &amp; Exclusive </a:t>
            </a:r>
            <a:r>
              <a:rPr lang="en-US" dirty="0"/>
              <a:t>cause of accident that causes injury is drugs or alcohol no benefits</a:t>
            </a:r>
          </a:p>
          <a:p>
            <a:endParaRPr lang="en-US" dirty="0"/>
          </a:p>
          <a:p>
            <a:r>
              <a:rPr lang="en-US" b="1" dirty="0"/>
              <a:t>1989/1990 </a:t>
            </a:r>
            <a:r>
              <a:rPr lang="en-US" dirty="0"/>
              <a:t>– </a:t>
            </a:r>
          </a:p>
          <a:p>
            <a:r>
              <a:rPr lang="en-US" dirty="0"/>
              <a:t>Technically, the enacted statute designating State Compensation Fund was in the 1989 Session</a:t>
            </a:r>
          </a:p>
          <a:p>
            <a:r>
              <a:rPr lang="en-US" dirty="0"/>
              <a:t>In the 1990 Special legislative session , the Legislature separated the liabilities for claims occurring before July 1, 1990, into the “Old Fund” and those occurring on or after July 1, 1990, into the “New Fund”. The State Fund name was changed to the State Compensation Insurance Fund, which no longer was under the State Auditor's Office but remained a state agency that in essence is operated as a private firm.</a:t>
            </a:r>
          </a:p>
          <a:p>
            <a:endParaRPr lang="en-US" dirty="0"/>
          </a:p>
          <a:p>
            <a:pPr marL="465868" lvl="1" defTabSz="931735">
              <a:defRPr/>
            </a:pPr>
            <a:r>
              <a:rPr lang="en-US" b="1" dirty="0"/>
              <a:t>The WC Tax: </a:t>
            </a:r>
            <a:r>
              <a:rPr lang="en-US" dirty="0"/>
              <a:t>The 1987 Legislature imposed a 0.3% payroll tax on all employers with workers required to be covered by workers' compensation. Even with the unfunded liability growing, a special session of the 1990 Legislature reduced the payroll tax to 0.28%. Three years later the unfunded liability of what soon would be called the Old Fund had reached $400 million or more and the Legislature increased the employer payroll tax to 0.5% and imposed a 0.5% payroll tax on employees. By 1998, the Old Fund was projected to be adequately funded, leading to the termination of the payroll tax in 1999.</a:t>
            </a:r>
          </a:p>
          <a:p>
            <a:endParaRPr lang="en-US" dirty="0"/>
          </a:p>
          <a:p>
            <a:r>
              <a:rPr lang="en-US" dirty="0"/>
              <a:t>MSF administers the Old Fund on behalf of the Legislature</a:t>
            </a:r>
          </a:p>
          <a:p>
            <a:r>
              <a:rPr lang="en-US" dirty="0"/>
              <a:t>Over the years lost of back and forth related to the liability of the Old Fund</a:t>
            </a:r>
          </a:p>
          <a:p>
            <a:endParaRPr lang="en-US" dirty="0"/>
          </a:p>
          <a:p>
            <a:pPr defTabSz="931735">
              <a:defRPr/>
            </a:pPr>
            <a:r>
              <a:rPr lang="en-US" b="1" dirty="0"/>
              <a:t>1993- </a:t>
            </a:r>
            <a:r>
              <a:rPr lang="en-US" b="0" u="sng" dirty="0"/>
              <a:t>Major Contributing Cause</a:t>
            </a:r>
            <a:r>
              <a:rPr lang="en-US" b="0" u="none" dirty="0"/>
              <a:t> </a:t>
            </a:r>
            <a:r>
              <a:rPr lang="en-US" dirty="0"/>
              <a:t>of accident that causes injury is drugs or alcohol no benefits</a:t>
            </a:r>
          </a:p>
          <a:p>
            <a:endParaRPr lang="en-US" b="0" u="sng" dirty="0"/>
          </a:p>
          <a:p>
            <a:r>
              <a:rPr lang="en-US" b="1" dirty="0"/>
              <a:t>1993-</a:t>
            </a:r>
            <a:r>
              <a:rPr lang="en-US" dirty="0"/>
              <a:t> MCO &amp; PPO </a:t>
            </a:r>
          </a:p>
          <a:p>
            <a:endParaRPr lang="en-US" dirty="0"/>
          </a:p>
          <a:p>
            <a:r>
              <a:rPr lang="en-US" b="1" dirty="0"/>
              <a:t>1993</a:t>
            </a:r>
            <a:r>
              <a:rPr lang="en-US" dirty="0"/>
              <a:t> Medical Benefit changes after 60 continuous months of non-use. </a:t>
            </a:r>
          </a:p>
          <a:p>
            <a:endParaRPr lang="en-US" dirty="0"/>
          </a:p>
          <a:p>
            <a:pPr defTabSz="931735">
              <a:defRPr/>
            </a:pPr>
            <a:r>
              <a:rPr lang="en-US" b="1" dirty="0"/>
              <a:t>1993</a:t>
            </a:r>
            <a:r>
              <a:rPr lang="en-US" dirty="0"/>
              <a:t> Domiciliary Care Added</a:t>
            </a:r>
          </a:p>
          <a:p>
            <a:endParaRPr lang="en-US" dirty="0"/>
          </a:p>
          <a:p>
            <a:r>
              <a:rPr lang="en-US" b="1" dirty="0"/>
              <a:t>1993 MT Safety Culture Act</a:t>
            </a:r>
          </a:p>
          <a:p>
            <a:r>
              <a:rPr lang="en-US" dirty="0"/>
              <a:t>Every employer in Montana must establish an educational-based training program that includes:</a:t>
            </a:r>
          </a:p>
          <a:p>
            <a:pPr lvl="1"/>
            <a:r>
              <a:rPr lang="en-US" b="1" dirty="0"/>
              <a:t>General Safety Orientation</a:t>
            </a:r>
            <a:r>
              <a:rPr lang="en-US" dirty="0"/>
              <a:t> - All new employees must receive a general safety orientation containing information common to all employees and appropriate to the business's operations before they begin their regular job duties</a:t>
            </a:r>
          </a:p>
          <a:p>
            <a:pPr lvl="1"/>
            <a:r>
              <a:rPr lang="en-US" b="1" dirty="0"/>
              <a:t>Job-Specific Training</a:t>
            </a:r>
            <a:r>
              <a:rPr lang="en-US" dirty="0"/>
              <a:t> - Employees must receive job-specific or task-specific safety training before performing work without direct supervision</a:t>
            </a:r>
          </a:p>
          <a:p>
            <a:pPr lvl="1"/>
            <a:r>
              <a:rPr lang="en-US" b="1" dirty="0"/>
              <a:t>Continuing Education</a:t>
            </a:r>
            <a:r>
              <a:rPr lang="en-US" dirty="0"/>
              <a:t> - Regular refresher safety training must be provided</a:t>
            </a:r>
          </a:p>
          <a:p>
            <a:pPr lvl="1"/>
            <a:r>
              <a:rPr lang="en-US" b="1" dirty="0"/>
              <a:t>Safety Awareness</a:t>
            </a:r>
            <a:r>
              <a:rPr lang="en-US" dirty="0"/>
              <a:t> - Develop awareness through tools like newsletters, safety meetings, posters, and incentive programs</a:t>
            </a:r>
          </a:p>
          <a:p>
            <a:pPr lvl="1"/>
            <a:r>
              <a:rPr lang="en-US" b="1" dirty="0"/>
              <a:t>Regular Inspections</a:t>
            </a:r>
            <a:r>
              <a:rPr lang="en-US" dirty="0"/>
              <a:t> - Periodic self-inspections for hazard assessment, at least annually</a:t>
            </a:r>
          </a:p>
          <a:p>
            <a:pPr lvl="1"/>
            <a:r>
              <a:rPr lang="en-US" b="1" dirty="0"/>
              <a:t>Documentation</a:t>
            </a:r>
            <a:r>
              <a:rPr lang="en-US" dirty="0"/>
              <a:t> - Documentation of all safety activities must be kept by the employer for three years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410A05-31F2-4306-9891-B3A980D4812B}" type="slidenum">
              <a:rPr lang="en-US" smtClean="0"/>
              <a:t>10</a:t>
            </a:fld>
            <a:endParaRPr lang="en-US"/>
          </a:p>
        </p:txBody>
      </p:sp>
    </p:spTree>
    <p:extLst>
      <p:ext uri="{BB962C8B-B14F-4D97-AF65-F5344CB8AC3E}">
        <p14:creationId xmlns:p14="http://schemas.microsoft.com/office/powerpoint/2010/main" val="411008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1995 Independent Contractor Registration</a:t>
            </a:r>
          </a:p>
          <a:p>
            <a:pPr defTabSz="931735">
              <a:defRPr/>
            </a:pPr>
            <a:r>
              <a:rPr lang="en-US" dirty="0"/>
              <a:t>2005 Catastrophic Injured Worker Travel Assistance</a:t>
            </a:r>
          </a:p>
          <a:p>
            <a:pPr defTabSz="931735">
              <a:defRPr/>
            </a:pPr>
            <a:r>
              <a:rPr lang="en-US" dirty="0"/>
              <a:t>2007 U&amp;T Guidelines Dept. May establish</a:t>
            </a:r>
          </a:p>
          <a:p>
            <a:pPr defTabSz="931735">
              <a:defRPr/>
            </a:pPr>
            <a:r>
              <a:rPr lang="en-US" dirty="0"/>
              <a:t>2007 HB 65 </a:t>
            </a:r>
            <a:r>
              <a:rPr lang="en-US" b="1" dirty="0"/>
              <a:t>UEF Changes</a:t>
            </a:r>
          </a:p>
          <a:p>
            <a:pPr marL="465868" lvl="1" defTabSz="931735">
              <a:defRPr/>
            </a:pPr>
            <a:r>
              <a:rPr lang="en-US" dirty="0"/>
              <a:t>Maximum aggregate </a:t>
            </a:r>
            <a:r>
              <a:rPr lang="en-US" b="1" dirty="0"/>
              <a:t>medical benefits </a:t>
            </a:r>
            <a:r>
              <a:rPr lang="en-US" dirty="0"/>
              <a:t>expenditure that may be made from the fund </a:t>
            </a:r>
            <a:r>
              <a:rPr lang="en-US" b="1" dirty="0"/>
              <a:t>may not exceed $100,000 </a:t>
            </a:r>
            <a:r>
              <a:rPr lang="en-US" dirty="0"/>
              <a:t>for any single claim regardless of whether the claim arises from an injury or an occupational disease. </a:t>
            </a:r>
          </a:p>
          <a:p>
            <a:pPr marL="465868" lvl="1" defTabSz="931735">
              <a:defRPr/>
            </a:pPr>
            <a:r>
              <a:rPr lang="en-US" dirty="0"/>
              <a:t>An employee who is entitled to recover under this part is not liable to any third-party provider for services provided to the employee that are not reimbursed by the uninsured employers' fund. </a:t>
            </a:r>
          </a:p>
          <a:p>
            <a:pPr marL="465868" lvl="1" defTabSz="931735">
              <a:defRPr/>
            </a:pPr>
            <a:r>
              <a:rPr lang="en-US" dirty="0"/>
              <a:t>A third-party provider that is not fully reimbursed by the uninsured employers' fund for services provided to an injured employee may bring an action directly against the uninsured employer for the amount of services that were not paid by the uninsured employers' fund. </a:t>
            </a:r>
          </a:p>
          <a:p>
            <a:pPr defTabSz="931735">
              <a:defRPr/>
            </a:pPr>
            <a:endParaRPr lang="en-US" dirty="0"/>
          </a:p>
          <a:p>
            <a:pPr defTabSz="931735">
              <a:defRPr/>
            </a:pPr>
            <a:r>
              <a:rPr lang="en-US" b="1" dirty="0"/>
              <a:t>2011 </a:t>
            </a:r>
            <a:r>
              <a:rPr lang="en-US" dirty="0"/>
              <a:t>HB 43 Clarify employer right regarding employee use of medical marijuana </a:t>
            </a:r>
          </a:p>
          <a:p>
            <a:r>
              <a:rPr lang="en-US" dirty="0"/>
              <a:t>	NO Benefits if medical use is major contributing cause to injury or OD</a:t>
            </a:r>
          </a:p>
          <a:p>
            <a:r>
              <a:rPr lang="en-US" dirty="0"/>
              <a:t>	</a:t>
            </a:r>
            <a:r>
              <a:rPr lang="en-US" b="1" dirty="0"/>
              <a:t>Not required </a:t>
            </a:r>
            <a:r>
              <a:rPr lang="en-US" dirty="0"/>
              <a:t>to reimburse for costs for medical use of marijuana</a:t>
            </a:r>
          </a:p>
          <a:p>
            <a:r>
              <a:rPr lang="en-US" dirty="0"/>
              <a:t>	Does not apply if employer had knowledge of and failed to attempt to stop </a:t>
            </a:r>
          </a:p>
          <a:p>
            <a:pPr defTabSz="931735">
              <a:defRPr/>
            </a:pPr>
            <a:endParaRPr lang="en-US" dirty="0"/>
          </a:p>
          <a:p>
            <a:pPr defTabSz="931735">
              <a:defRPr/>
            </a:pPr>
            <a:r>
              <a:rPr lang="en-US" b="1" dirty="0"/>
              <a:t>2011 HB 87  </a:t>
            </a:r>
            <a:r>
              <a:rPr lang="en-US" dirty="0"/>
              <a:t>Revise workers' comp laws to implement recs of Labor-Management Advisory Council, Introduced at the Request of the Economic Affairs Interim Committee – Broader approach to change – Compromise Bill</a:t>
            </a:r>
          </a:p>
          <a:p>
            <a:pPr defTabSz="931735">
              <a:defRPr/>
            </a:pPr>
            <a:endParaRPr lang="en-US" b="1" dirty="0"/>
          </a:p>
          <a:p>
            <a:pPr defTabSz="931735">
              <a:defRPr/>
            </a:pPr>
            <a:r>
              <a:rPr lang="en-US" b="1" dirty="0"/>
              <a:t>2011 HB 334 </a:t>
            </a:r>
            <a:r>
              <a:rPr lang="en-US" dirty="0"/>
              <a:t>Generally revise workers' compensation – More targets to Medical and Claims Administration</a:t>
            </a:r>
          </a:p>
          <a:p>
            <a:pPr marL="465868" lvl="1" defTabSz="931735">
              <a:defRPr/>
            </a:pPr>
            <a:r>
              <a:rPr lang="en-US" dirty="0"/>
              <a:t>Both Bills addressed core workers’ compensation reforms:</a:t>
            </a:r>
          </a:p>
          <a:p>
            <a:pPr marL="465868" lvl="1" defTabSz="931735">
              <a:defRPr/>
            </a:pPr>
            <a:r>
              <a:rPr lang="en-US" b="1" dirty="0"/>
              <a:t>Claims management</a:t>
            </a:r>
            <a:r>
              <a:rPr lang="en-US" dirty="0"/>
              <a:t> (closure and reopening processes) </a:t>
            </a:r>
          </a:p>
          <a:p>
            <a:pPr marL="465868" lvl="1" defTabSz="931735">
              <a:defRPr/>
            </a:pPr>
            <a:r>
              <a:rPr lang="en-US" dirty="0"/>
              <a:t>HB87 Benefits closure 3-years conditional, 3-Years after DOI, Last Indemnity Payment, or Last use of Medical Benefits </a:t>
            </a:r>
          </a:p>
          <a:p>
            <a:pPr marL="465868" lvl="1" defTabSz="931735">
              <a:defRPr/>
            </a:pPr>
            <a:r>
              <a:rPr lang="en-US" dirty="0"/>
              <a:t>HB334 Benefits closure 5 years on all but PTD and Claims with Prosthesis, Petition to Reopen to Medical Director &amp; Panel – Benefits only reopened to returning or keeping injured worker at work – Standard of Proof: Preponderance of the evidence</a:t>
            </a:r>
          </a:p>
          <a:p>
            <a:pPr marL="465868" lvl="1" defTabSz="931735">
              <a:defRPr/>
            </a:pPr>
            <a:r>
              <a:rPr lang="en-US" b="1" dirty="0"/>
              <a:t>Retroactive benefit payments</a:t>
            </a:r>
            <a:r>
              <a:rPr lang="en-US" dirty="0"/>
              <a:t> for certain workers </a:t>
            </a:r>
          </a:p>
          <a:p>
            <a:pPr marL="465868" lvl="1" defTabSz="931735">
              <a:defRPr/>
            </a:pPr>
            <a:r>
              <a:rPr lang="en-US" dirty="0"/>
              <a:t>Both would ad retroactive payment for disability to day one if disability goes beyond 21 days, with </a:t>
            </a:r>
          </a:p>
          <a:p>
            <a:pPr marL="465868" lvl="1" defTabSz="931735">
              <a:defRPr/>
            </a:pPr>
            <a:r>
              <a:rPr lang="en-US" b="1" dirty="0"/>
              <a:t>Stay-at-work/return-to-work assistance funds</a:t>
            </a:r>
            <a:endParaRPr lang="en-US" dirty="0"/>
          </a:p>
          <a:p>
            <a:pPr marL="465868" lvl="1" defTabSz="931735">
              <a:defRPr/>
            </a:pPr>
            <a:r>
              <a:rPr lang="en-US" dirty="0"/>
              <a:t>Both would ad creation of a department Medical Status form</a:t>
            </a:r>
          </a:p>
          <a:p>
            <a:pPr marL="465868" lvl="1" defTabSz="931735">
              <a:defRPr/>
            </a:pPr>
            <a:r>
              <a:rPr lang="en-US" dirty="0"/>
              <a:t>Both add a fund for SAW/RTW Programing</a:t>
            </a:r>
          </a:p>
          <a:p>
            <a:r>
              <a:rPr lang="en-US" dirty="0"/>
              <a:t>HB87 Would change:</a:t>
            </a:r>
          </a:p>
          <a:p>
            <a:r>
              <a:rPr lang="en-US" dirty="0"/>
              <a:t>	Claim Compensability determination from 30 to 21 days</a:t>
            </a:r>
          </a:p>
          <a:p>
            <a:r>
              <a:rPr lang="en-US" dirty="0"/>
              <a:t>	Add Settlement and Lump Sum conversions for medical benefits if at MMI with restrictions</a:t>
            </a:r>
          </a:p>
          <a:p>
            <a:pPr defTabSz="931735">
              <a:defRPr/>
            </a:pPr>
            <a:r>
              <a:rPr lang="en-US" dirty="0"/>
              <a:t>	Fix Evaluation of  permanent impairment to the AMA Fifth Edition for evaluation</a:t>
            </a:r>
          </a:p>
          <a:p>
            <a:pPr defTabSz="931735">
              <a:defRPr/>
            </a:pPr>
            <a:r>
              <a:rPr lang="en-US" dirty="0"/>
              <a:t>	Course &amp; Scope  Not in course: Breaks not performing work, engaged in a social or recreational activity, regardless of whether the employer pays for any 	portion of the activity</a:t>
            </a:r>
          </a:p>
          <a:p>
            <a:pPr defTabSz="931735">
              <a:defRPr/>
            </a:pPr>
            <a:endParaRPr lang="en-US" dirty="0"/>
          </a:p>
          <a:p>
            <a:r>
              <a:rPr lang="en-US" dirty="0"/>
              <a:t>	</a:t>
            </a:r>
          </a:p>
          <a:p>
            <a:r>
              <a:rPr lang="en-US" dirty="0"/>
              <a:t>2011 HB359 Settlements and Lump-sum payments Expanded Settlement Options, Medical Settlements</a:t>
            </a:r>
          </a:p>
        </p:txBody>
      </p:sp>
      <p:sp>
        <p:nvSpPr>
          <p:cNvPr id="4" name="Slide Number Placeholder 3"/>
          <p:cNvSpPr>
            <a:spLocks noGrp="1"/>
          </p:cNvSpPr>
          <p:nvPr>
            <p:ph type="sldNum" sz="quarter" idx="5"/>
          </p:nvPr>
        </p:nvSpPr>
        <p:spPr/>
        <p:txBody>
          <a:bodyPr/>
          <a:lstStyle/>
          <a:p>
            <a:fld id="{28410A05-31F2-4306-9891-B3A980D4812B}" type="slidenum">
              <a:rPr lang="en-US" smtClean="0"/>
              <a:t>11</a:t>
            </a:fld>
            <a:endParaRPr lang="en-US"/>
          </a:p>
        </p:txBody>
      </p:sp>
    </p:spTree>
    <p:extLst>
      <p:ext uri="{BB962C8B-B14F-4D97-AF65-F5344CB8AC3E}">
        <p14:creationId xmlns:p14="http://schemas.microsoft.com/office/powerpoint/2010/main" val="32987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reform </a:t>
            </a:r>
          </a:p>
          <a:p>
            <a:endParaRPr lang="en-US" dirty="0"/>
          </a:p>
          <a:p>
            <a:pPr marL="232934" indent="-232934">
              <a:buAutoNum type="arabicPeriod"/>
            </a:pPr>
            <a:r>
              <a:rPr lang="en-US" dirty="0"/>
              <a:t>C &amp; S </a:t>
            </a:r>
          </a:p>
          <a:p>
            <a:pPr marL="640568" lvl="1" indent="-174700">
              <a:buFont typeface="Arial" panose="020B0604020202020204" pitchFamily="34" charset="0"/>
              <a:buChar char="•"/>
            </a:pPr>
            <a:r>
              <a:rPr lang="en-US" dirty="0"/>
              <a:t>Further </a:t>
            </a:r>
            <a:r>
              <a:rPr lang="en-US" b="1" dirty="0"/>
              <a:t>limits the employer’s liability </a:t>
            </a:r>
            <a:r>
              <a:rPr lang="en-US" dirty="0"/>
              <a:t>for injuries occurring off the employer’s premises while performing personal business on </a:t>
            </a:r>
            <a:r>
              <a:rPr lang="en-US" b="1" dirty="0"/>
              <a:t>a break </a:t>
            </a:r>
            <a:r>
              <a:rPr lang="en-US" dirty="0"/>
              <a:t>or while engaged in a </a:t>
            </a:r>
            <a:r>
              <a:rPr lang="en-US" b="1" dirty="0"/>
              <a:t>social or recreational </a:t>
            </a:r>
            <a:r>
              <a:rPr lang="en-US" dirty="0"/>
              <a:t>activity paid by the employer.</a:t>
            </a:r>
          </a:p>
          <a:p>
            <a:endParaRPr lang="en-US" dirty="0"/>
          </a:p>
          <a:p>
            <a:r>
              <a:rPr lang="en-US" dirty="0"/>
              <a:t>2. Treating Physician Choice</a:t>
            </a:r>
          </a:p>
          <a:p>
            <a:pPr marL="640568" lvl="1" indent="-174700">
              <a:buFont typeface="Arial" panose="020B0604020202020204" pitchFamily="34" charset="0"/>
              <a:buChar char="•"/>
            </a:pPr>
            <a:r>
              <a:rPr lang="en-US" dirty="0"/>
              <a:t>Allows </a:t>
            </a:r>
            <a:r>
              <a:rPr lang="en-US" b="1" dirty="0"/>
              <a:t>injured worker to choose initial </a:t>
            </a:r>
            <a:r>
              <a:rPr lang="en-US" dirty="0"/>
              <a:t>health care provider and allows </a:t>
            </a:r>
            <a:r>
              <a:rPr lang="en-US" b="1" dirty="0"/>
              <a:t>insurer to approve workers’ choice </a:t>
            </a:r>
            <a:r>
              <a:rPr lang="en-US" dirty="0"/>
              <a:t>as treating physician </a:t>
            </a:r>
            <a:r>
              <a:rPr lang="en-US" b="1" dirty="0"/>
              <a:t>or designate a different treating physician </a:t>
            </a:r>
            <a:r>
              <a:rPr lang="en-US" dirty="0"/>
              <a:t>to manage and coordinate medical treatment.</a:t>
            </a:r>
          </a:p>
          <a:p>
            <a:pPr marL="640568" lvl="1" indent="-174700">
              <a:buFont typeface="Arial" panose="020B0604020202020204" pitchFamily="34" charset="0"/>
              <a:buChar char="•"/>
            </a:pPr>
            <a:r>
              <a:rPr lang="en-US" dirty="0"/>
              <a:t>Clarifies insurer referrals to MCOs or PPOs.</a:t>
            </a:r>
          </a:p>
          <a:p>
            <a:pPr marL="640568" lvl="1" indent="-174700">
              <a:buFont typeface="Arial" panose="020B0604020202020204" pitchFamily="34" charset="0"/>
              <a:buChar char="•"/>
            </a:pPr>
            <a:r>
              <a:rPr lang="en-US" dirty="0"/>
              <a:t>Details treating physician requirements and explains fee schedule reimbursement rates for medical treatment.</a:t>
            </a:r>
          </a:p>
          <a:p>
            <a:endParaRPr lang="en-US" dirty="0"/>
          </a:p>
          <a:p>
            <a:r>
              <a:rPr lang="en-US" dirty="0"/>
              <a:t>3. Impairment &amp; PPD</a:t>
            </a:r>
          </a:p>
          <a:p>
            <a:pPr marL="640568" lvl="1" indent="-174700">
              <a:buFont typeface="Arial" panose="020B0604020202020204" pitchFamily="34" charset="0"/>
              <a:buChar char="•"/>
            </a:pPr>
            <a:r>
              <a:rPr lang="en-US" dirty="0"/>
              <a:t>Requires doctors to use the </a:t>
            </a:r>
            <a:r>
              <a:rPr lang="en-US" b="1" dirty="0"/>
              <a:t>6th Edition of the AMA Guides to Evaluation of Permanent Impairment</a:t>
            </a:r>
            <a:r>
              <a:rPr lang="en-US" dirty="0"/>
              <a:t> for determining an impairment rating. </a:t>
            </a:r>
            <a:r>
              <a:rPr lang="en-US" b="1" dirty="0"/>
              <a:t>Retroactive to 1/1/2008.</a:t>
            </a:r>
          </a:p>
          <a:p>
            <a:pPr marL="640568" lvl="1" indent="-174700">
              <a:buFont typeface="Arial" panose="020B0604020202020204" pitchFamily="34" charset="0"/>
              <a:buChar char="•"/>
            </a:pPr>
            <a:r>
              <a:rPr lang="en-US" dirty="0"/>
              <a:t>Awards a permanent partial disability (PPD) payment </a:t>
            </a:r>
            <a:r>
              <a:rPr lang="en-US" b="1" dirty="0"/>
              <a:t>only to injured workers who suffer a whole person impairment rating greater than zero and a wage loss or</a:t>
            </a:r>
            <a:r>
              <a:rPr lang="en-US" dirty="0"/>
              <a:t> to injured workers with a </a:t>
            </a:r>
            <a:r>
              <a:rPr lang="en-US" b="1" dirty="0"/>
              <a:t>Class 2 or greater impairment rating </a:t>
            </a:r>
            <a:r>
              <a:rPr lang="en-US" dirty="0"/>
              <a:t>converted to a whole person </a:t>
            </a:r>
            <a:r>
              <a:rPr lang="en-US" b="1" dirty="0"/>
              <a:t>and no wage loss</a:t>
            </a:r>
            <a:r>
              <a:rPr lang="en-US" dirty="0"/>
              <a:t>. </a:t>
            </a:r>
            <a:r>
              <a:rPr lang="en-US" b="1" dirty="0"/>
              <a:t>Injuries/ODs on or after 7/1/2011.</a:t>
            </a:r>
          </a:p>
          <a:p>
            <a:pPr marL="640568" lvl="1" indent="-174700">
              <a:buFont typeface="Arial" panose="020B0604020202020204" pitchFamily="34" charset="0"/>
              <a:buChar char="•"/>
            </a:pPr>
            <a:r>
              <a:rPr lang="en-US" dirty="0"/>
              <a:t>Increases the number of weeks included in the calculation of the award from 375 to 400 weeks. </a:t>
            </a:r>
            <a:r>
              <a:rPr lang="en-US" b="1" dirty="0"/>
              <a:t>Injuries/ODs on or after 7/1/2011.</a:t>
            </a:r>
            <a:endParaRPr lang="en-US" dirty="0"/>
          </a:p>
          <a:p>
            <a:endParaRPr lang="en-US" dirty="0"/>
          </a:p>
          <a:p>
            <a:r>
              <a:rPr lang="en-US" dirty="0"/>
              <a:t>4. Medical Benefits Termination / Reopening</a:t>
            </a:r>
          </a:p>
          <a:p>
            <a:pPr marL="640568" lvl="1" indent="-174700">
              <a:buFont typeface="Arial" panose="020B0604020202020204" pitchFamily="34" charset="0"/>
              <a:buChar char="•"/>
            </a:pPr>
            <a:r>
              <a:rPr lang="en-US" dirty="0"/>
              <a:t>Terminates medical benefits on permanent partial claims 60 months from the date of injury or occupational disease (OD) and provides for reopening of terminated medical benefits within 5 years of termination through a request to and recommendation from the Department’s Medical Director plus two other physicians chosen by the Department to review the request. </a:t>
            </a:r>
            <a:r>
              <a:rPr lang="en-US" b="1" dirty="0"/>
              <a:t>Injuries/ODs on or after 7/1/2011</a:t>
            </a:r>
            <a:r>
              <a:rPr lang="en-US" dirty="0"/>
              <a:t>.</a:t>
            </a:r>
          </a:p>
          <a:p>
            <a:pPr marL="640568" lvl="1" indent="-174700">
              <a:buFont typeface="Arial" panose="020B0604020202020204" pitchFamily="34" charset="0"/>
              <a:buChar char="•"/>
            </a:pPr>
            <a:r>
              <a:rPr lang="en-US" dirty="0"/>
              <a:t>Payments for medical services are based on the fee schedule </a:t>
            </a:r>
            <a:r>
              <a:rPr lang="en-US" b="1" dirty="0"/>
              <a:t>in effect on the date of service</a:t>
            </a:r>
            <a:r>
              <a:rPr lang="en-US" dirty="0"/>
              <a:t>.</a:t>
            </a:r>
          </a:p>
          <a:p>
            <a:pPr marL="640568" lvl="1" indent="-174700">
              <a:buFont typeface="Arial" panose="020B0604020202020204" pitchFamily="34" charset="0"/>
              <a:buChar char="•"/>
            </a:pPr>
            <a:r>
              <a:rPr lang="en-US" b="1" dirty="0"/>
              <a:t>From 7/1/2011 through 6/30/2013</a:t>
            </a:r>
            <a:r>
              <a:rPr lang="en-US" dirty="0"/>
              <a:t>, medical fee schedules are frozen at the rates in effect on </a:t>
            </a:r>
            <a:r>
              <a:rPr lang="en-US" b="1" dirty="0"/>
              <a:t>December 31, 2010</a:t>
            </a:r>
            <a:r>
              <a:rPr lang="en-US" dirty="0"/>
              <a:t>.</a:t>
            </a:r>
          </a:p>
          <a:p>
            <a:pPr marL="640568" lvl="1" indent="-174700">
              <a:buFont typeface="Arial" panose="020B0604020202020204" pitchFamily="34" charset="0"/>
              <a:buChar char="•"/>
            </a:pPr>
            <a:r>
              <a:rPr lang="en-US" dirty="0"/>
              <a:t>The </a:t>
            </a:r>
            <a:r>
              <a:rPr lang="en-US" b="1" dirty="0"/>
              <a:t>Department must adopt Utilization and Treatment Guidelines </a:t>
            </a:r>
            <a:r>
              <a:rPr lang="en-US" dirty="0"/>
              <a:t>that establish compensable medical treatment for injured workers and shall review the Guidelines each year in consultation with health care providers. </a:t>
            </a:r>
            <a:r>
              <a:rPr lang="en-US" b="1" dirty="0"/>
              <a:t>Injuries/ODs on or after 7/1/2011.</a:t>
            </a:r>
            <a:endParaRPr lang="en-US" dirty="0"/>
          </a:p>
          <a:p>
            <a:pPr marL="640568" lvl="1" indent="-174700">
              <a:buFont typeface="Arial" panose="020B0604020202020204" pitchFamily="34" charset="0"/>
              <a:buChar char="•"/>
            </a:pPr>
            <a:r>
              <a:rPr lang="en-US" dirty="0"/>
              <a:t>The </a:t>
            </a:r>
            <a:r>
              <a:rPr lang="en-US" b="1" dirty="0"/>
              <a:t>Department must hire a Medical Director and may establish by rule an independent review of treatments denied by insurers</a:t>
            </a:r>
            <a:r>
              <a:rPr lang="en-US" dirty="0"/>
              <a:t>. </a:t>
            </a:r>
            <a:r>
              <a:rPr lang="en-US" b="1" dirty="0"/>
              <a:t>Injuries/ODs on or after 7/1/2011.</a:t>
            </a:r>
          </a:p>
          <a:p>
            <a:endParaRPr lang="en-US" dirty="0"/>
          </a:p>
          <a:p>
            <a:r>
              <a:rPr lang="en-US" dirty="0"/>
              <a:t>5. Settlements</a:t>
            </a:r>
          </a:p>
          <a:p>
            <a:pPr marL="640568" lvl="1" indent="-174700">
              <a:buFont typeface="Arial" panose="020B0604020202020204" pitchFamily="34" charset="0"/>
              <a:buChar char="•"/>
            </a:pPr>
            <a:r>
              <a:rPr lang="en-US" dirty="0"/>
              <a:t>Provides for </a:t>
            </a:r>
            <a:r>
              <a:rPr lang="en-US" b="1" dirty="0"/>
              <a:t>mutual agreement to settle future medical benefits on accepted claims</a:t>
            </a:r>
            <a:r>
              <a:rPr lang="en-US" dirty="0"/>
              <a:t>. Requires rationale for settlement, statement of best interest of parties, and signed acknowledgment of worker. </a:t>
            </a:r>
            <a:r>
              <a:rPr lang="en-US" b="1" dirty="0"/>
              <a:t>Retroactive to claims for Injuries/ODs not yet settled.</a:t>
            </a:r>
            <a:endParaRPr lang="en-US" dirty="0"/>
          </a:p>
          <a:p>
            <a:endParaRPr lang="en-US" dirty="0"/>
          </a:p>
          <a:p>
            <a:r>
              <a:rPr lang="en-US" dirty="0"/>
              <a:t>6. Stay at Work / Return to Work</a:t>
            </a:r>
          </a:p>
          <a:p>
            <a:pPr marL="640568" lvl="1" indent="-174700">
              <a:buFont typeface="Arial" panose="020B0604020202020204" pitchFamily="34" charset="0"/>
              <a:buChar char="•"/>
            </a:pPr>
            <a:r>
              <a:rPr lang="en-US" dirty="0"/>
              <a:t>Requires early Stay‐At‐Work/Return‐To‐Work assistance from the Department or Insurer and provides an assessment to fund Department assistance.</a:t>
            </a:r>
          </a:p>
          <a:p>
            <a:pPr marL="640568" lvl="1" indent="-174700">
              <a:buFont typeface="Arial" panose="020B0604020202020204" pitchFamily="34" charset="0"/>
              <a:buChar char="•"/>
            </a:pPr>
            <a:r>
              <a:rPr lang="en-US" dirty="0"/>
              <a:t>Provides for a </a:t>
            </a:r>
            <a:r>
              <a:rPr lang="en-US" b="1" dirty="0"/>
              <a:t>Medical Status Form</a:t>
            </a:r>
            <a:r>
              <a:rPr lang="en-US" dirty="0"/>
              <a:t>, The treating physician or a designee shall complete the form following every office visit with the worker.</a:t>
            </a:r>
          </a:p>
          <a:p>
            <a:endParaRPr lang="en-US" dirty="0"/>
          </a:p>
          <a:p>
            <a:r>
              <a:rPr lang="en-US" dirty="0"/>
              <a:t>7. Waiting Period</a:t>
            </a:r>
          </a:p>
          <a:p>
            <a:pPr marL="640568" lvl="1" indent="-174700">
              <a:buFont typeface="Arial" panose="020B0604020202020204" pitchFamily="34" charset="0"/>
              <a:buChar char="•"/>
            </a:pPr>
            <a:r>
              <a:rPr lang="en-US" dirty="0"/>
              <a:t>Provides </a:t>
            </a:r>
            <a:r>
              <a:rPr lang="en-US" b="1" dirty="0"/>
              <a:t>retroactive payment </a:t>
            </a:r>
            <a:r>
              <a:rPr lang="en-US" dirty="0"/>
              <a:t>of the waiting period </a:t>
            </a:r>
            <a:r>
              <a:rPr lang="en-US" b="1" dirty="0"/>
              <a:t>if disability exceeds 21 days</a:t>
            </a:r>
            <a:r>
              <a:rPr lang="en-US" dirty="0"/>
              <a:t>.</a:t>
            </a:r>
          </a:p>
          <a:p>
            <a:endParaRPr lang="en-US" dirty="0"/>
          </a:p>
          <a:p>
            <a:r>
              <a:rPr lang="en-US" dirty="0"/>
              <a:t>8. State Agency / State Fund Premium</a:t>
            </a:r>
          </a:p>
          <a:p>
            <a:pPr marL="640568" lvl="1" indent="-174700">
              <a:buFont typeface="Arial" panose="020B0604020202020204" pitchFamily="34" charset="0"/>
              <a:buChar char="•"/>
            </a:pPr>
            <a:r>
              <a:rPr lang="en-US" dirty="0"/>
              <a:t>Any reduction in a state agency’s premium compared to a previous year must also reduce the appropriation and the difference must be returned to the original funding source.</a:t>
            </a:r>
          </a:p>
          <a:p>
            <a:pPr marL="640568" lvl="1" indent="-174700">
              <a:buFont typeface="Arial" panose="020B0604020202020204" pitchFamily="34" charset="0"/>
              <a:buChar char="•"/>
            </a:pPr>
            <a:r>
              <a:rPr lang="en-US" dirty="0"/>
              <a:t>Requires the </a:t>
            </a:r>
            <a:r>
              <a:rPr lang="en-US" b="1" dirty="0"/>
              <a:t>insurance commissioner </a:t>
            </a:r>
            <a:r>
              <a:rPr lang="en-US" dirty="0"/>
              <a:t>to perform an </a:t>
            </a:r>
            <a:r>
              <a:rPr lang="en-US" b="1" dirty="0"/>
              <a:t>annual review of the State Fund’s audit and rates and provide a report and recommendations</a:t>
            </a:r>
            <a:r>
              <a:rPr lang="en-US" dirty="0"/>
              <a:t>.</a:t>
            </a:r>
            <a:endParaRPr lang="en-US" b="0" dirty="0"/>
          </a:p>
          <a:p>
            <a:endParaRPr lang="en-US" dirty="0"/>
          </a:p>
          <a:p>
            <a:r>
              <a:rPr lang="en-US" b="1" dirty="0"/>
              <a:t>Medical Benefits Limitations:</a:t>
            </a:r>
          </a:p>
          <a:p>
            <a:r>
              <a:rPr lang="en-US" dirty="0"/>
              <a:t>Pre-1973 Medical Benefits limited by time and dollar amount</a:t>
            </a:r>
          </a:p>
          <a:p>
            <a:r>
              <a:rPr lang="en-US" dirty="0"/>
              <a:t>July 1, 1973: “Lifetime” medical benefits, without limits on time or dollar amount</a:t>
            </a:r>
          </a:p>
          <a:p>
            <a:r>
              <a:rPr lang="en-US" dirty="0"/>
              <a:t>July 1, 1991: Lifetime medical benefits subject to lapsing after 60 continuous months of non-use. ( Did not apply to PTD)</a:t>
            </a:r>
          </a:p>
          <a:p>
            <a:r>
              <a:rPr lang="en-US" dirty="0"/>
              <a:t>July 1,  1995: Distinction between “primary medical benefits’ and “secondary medical benefits”; secondary medical benefits available only on cost-effective basis (decided by the insurer) </a:t>
            </a:r>
            <a:r>
              <a:rPr lang="en-US" b="1" dirty="0"/>
              <a:t>Primary</a:t>
            </a:r>
            <a:r>
              <a:rPr lang="en-US" dirty="0"/>
              <a:t> – Necessary for medical stability,  </a:t>
            </a:r>
            <a:r>
              <a:rPr lang="en-US" b="1" dirty="0"/>
              <a:t>Secondary</a:t>
            </a:r>
            <a:r>
              <a:rPr lang="en-US" dirty="0"/>
              <a:t> services or appliances not medically necessary for medical stability,  Specifically listed Spas &amp; Hot tubs </a:t>
            </a:r>
          </a:p>
          <a:p>
            <a:r>
              <a:rPr lang="en-US" dirty="0"/>
              <a:t>2011: Automatic termination of medical benefits 60 months after DOI Subject to Reopening for the purpose of staying at or returning to work</a:t>
            </a:r>
          </a:p>
        </p:txBody>
      </p:sp>
      <p:sp>
        <p:nvSpPr>
          <p:cNvPr id="4" name="Slide Number Placeholder 3"/>
          <p:cNvSpPr>
            <a:spLocks noGrp="1"/>
          </p:cNvSpPr>
          <p:nvPr>
            <p:ph type="sldNum" sz="quarter" idx="5"/>
          </p:nvPr>
        </p:nvSpPr>
        <p:spPr/>
        <p:txBody>
          <a:bodyPr/>
          <a:lstStyle/>
          <a:p>
            <a:fld id="{28410A05-31F2-4306-9891-B3A980D4812B}" type="slidenum">
              <a:rPr lang="en-US" smtClean="0"/>
              <a:t>12</a:t>
            </a:fld>
            <a:endParaRPr lang="en-US"/>
          </a:p>
        </p:txBody>
      </p:sp>
    </p:spTree>
    <p:extLst>
      <p:ext uri="{BB962C8B-B14F-4D97-AF65-F5344CB8AC3E}">
        <p14:creationId xmlns:p14="http://schemas.microsoft.com/office/powerpoint/2010/main" val="3707633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2013 HB232 Strengthen Exclusive Remedy Law, High Proof of Standard: Clear &amp; Convincing Evidence – Fellow employee or deliberate acts</a:t>
            </a:r>
          </a:p>
          <a:p>
            <a:r>
              <a:rPr lang="en-US" dirty="0"/>
              <a:t>2013 SB323 Prescribing Schedule 11 And 111 Allows Treating physician to </a:t>
            </a:r>
            <a:r>
              <a:rPr lang="en-US" b="1" dirty="0"/>
              <a:t>access</a:t>
            </a:r>
            <a:r>
              <a:rPr lang="en-US" dirty="0"/>
              <a:t> prescription drug registry</a:t>
            </a:r>
          </a:p>
          <a:p>
            <a:r>
              <a:rPr lang="en-US" dirty="0"/>
              <a:t>2013 SB 386 Emergency Medical and Volunteer Firefighter coverage option – Approval of Insurer – May Elect</a:t>
            </a:r>
          </a:p>
          <a:p>
            <a:r>
              <a:rPr lang="en-US" dirty="0"/>
              <a:t>2015 HB90 Examiner change 14 day written notice, Fee Schedule updated annual previously 3 time annually, augment TTD with Vacation or Paid Time Off</a:t>
            </a:r>
          </a:p>
          <a:p>
            <a:pPr defTabSz="931735">
              <a:defRPr/>
            </a:pPr>
            <a:r>
              <a:rPr lang="en-US" dirty="0"/>
              <a:t>2015 HB 538 Extraterritorial Issues with N. Dakota, Allows MT employer to secure coverage through ND for MT employees working solely in ND</a:t>
            </a:r>
          </a:p>
          <a:p>
            <a:r>
              <a:rPr lang="en-US" dirty="0"/>
              <a:t>2015 SB 123 Provides general regulatory authority by the Insurance Commissioner for financial, rates, and policyholder complaints.  The Department of Labor &amp; Industry continues to perform regulatory functions in Workers’ Compensation Act.</a:t>
            </a:r>
          </a:p>
          <a:p>
            <a:r>
              <a:rPr lang="en-US" dirty="0"/>
              <a:t>2015 SB 258 Religious Organizations Manufacturing, Construction, &amp; Agriculture</a:t>
            </a:r>
          </a:p>
          <a:p>
            <a:r>
              <a:rPr lang="en-US" dirty="0"/>
              <a:t>2015 SB259 Assessment Increase for WC Administration</a:t>
            </a:r>
          </a:p>
        </p:txBody>
      </p:sp>
      <p:sp>
        <p:nvSpPr>
          <p:cNvPr id="4" name="Slide Number Placeholder 3"/>
          <p:cNvSpPr>
            <a:spLocks noGrp="1"/>
          </p:cNvSpPr>
          <p:nvPr>
            <p:ph type="sldNum" sz="quarter" idx="5"/>
          </p:nvPr>
        </p:nvSpPr>
        <p:spPr/>
        <p:txBody>
          <a:bodyPr/>
          <a:lstStyle/>
          <a:p>
            <a:fld id="{28410A05-31F2-4306-9891-B3A980D4812B}" type="slidenum">
              <a:rPr lang="en-US" smtClean="0"/>
              <a:t>13</a:t>
            </a:fld>
            <a:endParaRPr lang="en-US"/>
          </a:p>
        </p:txBody>
      </p:sp>
    </p:spTree>
    <p:extLst>
      <p:ext uri="{BB962C8B-B14F-4D97-AF65-F5344CB8AC3E}">
        <p14:creationId xmlns:p14="http://schemas.microsoft.com/office/powerpoint/2010/main" val="3100365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DB05C-8EE3-9E95-A17C-CB58AF834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FE484-0EC3-F073-CF03-B13738CD7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F0AB2-DE48-0CF1-F962-DE99EE8F2A67}"/>
              </a:ext>
            </a:extLst>
          </p:cNvPr>
          <p:cNvSpPr>
            <a:spLocks noGrp="1"/>
          </p:cNvSpPr>
          <p:nvPr>
            <p:ph type="body" idx="1"/>
          </p:nvPr>
        </p:nvSpPr>
        <p:spPr/>
        <p:txBody>
          <a:bodyPr/>
          <a:lstStyle/>
          <a:p>
            <a:pPr defTabSz="931735">
              <a:defRPr/>
            </a:pPr>
            <a:r>
              <a:rPr lang="en-US" dirty="0">
                <a:solidFill>
                  <a:srgbClr val="FF0000"/>
                </a:solidFill>
                <a:highlight>
                  <a:srgbClr val="FFFF00"/>
                </a:highlight>
              </a:rPr>
              <a:t>2017 SB312</a:t>
            </a:r>
            <a:r>
              <a:rPr lang="en-US" dirty="0">
                <a:highlight>
                  <a:srgbClr val="FFFF00"/>
                </a:highlight>
              </a:rPr>
              <a:t> Drug Formulary</a:t>
            </a:r>
          </a:p>
          <a:p>
            <a:r>
              <a:rPr lang="en-US" dirty="0"/>
              <a:t>2017 SB 142 Volunteer Firefighters – Notification if not covered</a:t>
            </a:r>
          </a:p>
          <a:p>
            <a:r>
              <a:rPr lang="en-US" dirty="0"/>
              <a:t>2017 HB449 Wage – Housing  values set by administrative rule</a:t>
            </a:r>
          </a:p>
          <a:p>
            <a:r>
              <a:rPr lang="en-US" dirty="0"/>
              <a:t>2019 SB62 Mandatory use of Prescription Drug Registry</a:t>
            </a:r>
          </a:p>
          <a:p>
            <a:r>
              <a:rPr lang="en-US" dirty="0"/>
              <a:t>2019 SB240 Rescission of Insurance Contracts rescind contract preclude payment of benefits if application is fraudulent and insurer would not have accepted risk if true facts were known</a:t>
            </a:r>
          </a:p>
          <a:p>
            <a:r>
              <a:rPr lang="en-US" dirty="0"/>
              <a:t>2019 </a:t>
            </a:r>
            <a:r>
              <a:rPr lang="en-US" b="1" dirty="0"/>
              <a:t>Electronic Signature</a:t>
            </a:r>
          </a:p>
          <a:p>
            <a:r>
              <a:rPr lang="en-US" dirty="0"/>
              <a:t>2019 HB 757 Mandatory Certification of  WC Claims Examiners</a:t>
            </a:r>
          </a:p>
          <a:p>
            <a:r>
              <a:rPr lang="en-US" dirty="0"/>
              <a:t>2019 SB160 Certain Disease Presumption Coverage Firefighting Opt-in for volunteer firefighters, Eligibility Criteria, 5M claim limit</a:t>
            </a:r>
          </a:p>
          <a:p>
            <a:pPr defTabSz="931735">
              <a:defRPr/>
            </a:pPr>
            <a:r>
              <a:rPr lang="en-US" dirty="0"/>
              <a:t>2019 SB 351 State Fund Board Composition</a:t>
            </a:r>
          </a:p>
          <a:p>
            <a:r>
              <a:rPr lang="en-US" dirty="0"/>
              <a:t>2020 Labor Management Advisory Council Sunset, 13 or more years</a:t>
            </a:r>
          </a:p>
        </p:txBody>
      </p:sp>
      <p:sp>
        <p:nvSpPr>
          <p:cNvPr id="4" name="Slide Number Placeholder 3">
            <a:extLst>
              <a:ext uri="{FF2B5EF4-FFF2-40B4-BE49-F238E27FC236}">
                <a16:creationId xmlns:a16="http://schemas.microsoft.com/office/drawing/2014/main" id="{AFFAE634-9C76-8BE9-837F-823570CBAD89}"/>
              </a:ext>
            </a:extLst>
          </p:cNvPr>
          <p:cNvSpPr>
            <a:spLocks noGrp="1"/>
          </p:cNvSpPr>
          <p:nvPr>
            <p:ph type="sldNum" sz="quarter" idx="5"/>
          </p:nvPr>
        </p:nvSpPr>
        <p:spPr/>
        <p:txBody>
          <a:bodyPr/>
          <a:lstStyle/>
          <a:p>
            <a:fld id="{28410A05-31F2-4306-9891-B3A980D4812B}" type="slidenum">
              <a:rPr lang="en-US" smtClean="0"/>
              <a:t>14</a:t>
            </a:fld>
            <a:endParaRPr lang="en-US"/>
          </a:p>
        </p:txBody>
      </p:sp>
    </p:spTree>
    <p:extLst>
      <p:ext uri="{BB962C8B-B14F-4D97-AF65-F5344CB8AC3E}">
        <p14:creationId xmlns:p14="http://schemas.microsoft.com/office/powerpoint/2010/main" val="2154144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dirty="0"/>
              <a:t>2021 HB199 Streamline Joint Petition to reopen claims closed by 5-year closure, department to send IWs or their families non-statutory program information that provides benefits to IWs or their families, like Kids’ Chance</a:t>
            </a:r>
          </a:p>
          <a:p>
            <a:r>
              <a:rPr lang="en-US" dirty="0"/>
              <a:t>2021 HB 43 Telemedicine Pandemic &amp; Provider Access</a:t>
            </a:r>
          </a:p>
          <a:p>
            <a:r>
              <a:rPr lang="en-US" b="1" dirty="0"/>
              <a:t>2021</a:t>
            </a:r>
            <a:r>
              <a:rPr lang="en-US" dirty="0"/>
              <a:t> HB446 Prosthetic Device Definition </a:t>
            </a:r>
          </a:p>
          <a:p>
            <a:pPr lvl="1"/>
            <a:r>
              <a:rPr lang="en-US" dirty="0"/>
              <a:t>"</a:t>
            </a:r>
            <a:r>
              <a:rPr lang="en-US" b="1" dirty="0"/>
              <a:t>Prosthetic device</a:t>
            </a:r>
            <a:r>
              <a:rPr lang="en-US" dirty="0"/>
              <a:t>" or "prosthesis" means an artificial substitute for a missing body part. </a:t>
            </a:r>
          </a:p>
          <a:p>
            <a:r>
              <a:rPr lang="en-US" dirty="0"/>
              <a:t>2021 HB198 Fatality Burial Expense increased to $10,000</a:t>
            </a:r>
          </a:p>
          <a:p>
            <a:r>
              <a:rPr lang="en-US" dirty="0"/>
              <a:t>2021 SB 118 False Statements – No benefits WC coverage is not available if a worker provides a false statement about a medical condition that affects their ability to perform the essential functions of the job </a:t>
            </a:r>
          </a:p>
          <a:p>
            <a:r>
              <a:rPr lang="en-US" dirty="0"/>
              <a:t>2021 SB 367 DLI may no longer conclusively presume an employment relationship exists in the absence of an ICEC </a:t>
            </a:r>
          </a:p>
          <a:p>
            <a:pPr defTabSz="931735">
              <a:defRPr/>
            </a:pPr>
            <a:r>
              <a:rPr lang="en-US" dirty="0"/>
              <a:t>2021 HB655 WC Is not available if the use of non-prescribed drugs is the major contributing cause of the accident employee fails or refuses to take a drug test after the accident same effect</a:t>
            </a:r>
          </a:p>
          <a:p>
            <a:r>
              <a:rPr lang="en-US" dirty="0"/>
              <a:t>39-71-606 Loss info 2015 &amp; 2021</a:t>
            </a:r>
          </a:p>
          <a:p>
            <a:endParaRPr lang="en-US" dirty="0"/>
          </a:p>
        </p:txBody>
      </p:sp>
      <p:sp>
        <p:nvSpPr>
          <p:cNvPr id="4" name="Slide Number Placeholder 3"/>
          <p:cNvSpPr>
            <a:spLocks noGrp="1"/>
          </p:cNvSpPr>
          <p:nvPr>
            <p:ph type="sldNum" sz="quarter" idx="5"/>
          </p:nvPr>
        </p:nvSpPr>
        <p:spPr/>
        <p:txBody>
          <a:bodyPr/>
          <a:lstStyle/>
          <a:p>
            <a:fld id="{28410A05-31F2-4306-9891-B3A980D4812B}" type="slidenum">
              <a:rPr lang="en-US" smtClean="0"/>
              <a:t>15</a:t>
            </a:fld>
            <a:endParaRPr lang="en-US"/>
          </a:p>
        </p:txBody>
      </p:sp>
    </p:spTree>
    <p:extLst>
      <p:ext uri="{BB962C8B-B14F-4D97-AF65-F5344CB8AC3E}">
        <p14:creationId xmlns:p14="http://schemas.microsoft.com/office/powerpoint/2010/main" val="1107919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9A295-2D24-594C-B19F-D620AE2DFC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DD339-B957-9892-FB9C-AE60E2040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69C71-17EE-D360-1B98-980B9679F60A}"/>
              </a:ext>
            </a:extLst>
          </p:cNvPr>
          <p:cNvSpPr>
            <a:spLocks noGrp="1"/>
          </p:cNvSpPr>
          <p:nvPr>
            <p:ph type="body" idx="1"/>
          </p:nvPr>
        </p:nvSpPr>
        <p:spPr/>
        <p:txBody>
          <a:bodyPr/>
          <a:lstStyle/>
          <a:p>
            <a:pPr defTabSz="931735">
              <a:defRPr/>
            </a:pPr>
            <a:r>
              <a:rPr lang="en-US" dirty="0"/>
              <a:t>2023 HB178 Recreation Social Activities  clarify that a worker that is off the clock and injured while recreating at the work location (</a:t>
            </a:r>
            <a:r>
              <a:rPr lang="en-US" dirty="0" err="1"/>
              <a:t>ie</a:t>
            </a:r>
            <a:r>
              <a:rPr lang="en-US" dirty="0"/>
              <a:t> ski area) is not covered by WC</a:t>
            </a:r>
          </a:p>
          <a:p>
            <a:r>
              <a:rPr lang="en-US" dirty="0"/>
              <a:t>2023 HB 636 Changes the exemptions in 39-71-401 for an officer / manager ownership percentage from 20% to 10%. Officer / manager 20% had been in place since 1995 28 Years</a:t>
            </a:r>
          </a:p>
          <a:p>
            <a:pPr defTabSz="931735">
              <a:defRPr/>
            </a:pPr>
            <a:r>
              <a:rPr lang="en-US" dirty="0"/>
              <a:t>2025 </a:t>
            </a:r>
            <a:r>
              <a:rPr lang="en-US" b="1" dirty="0"/>
              <a:t>HB143</a:t>
            </a:r>
            <a:r>
              <a:rPr lang="en-US" dirty="0"/>
              <a:t> Treating Physician to Include Physician Assistants Without Regard to Proximity to Other Providers. </a:t>
            </a:r>
          </a:p>
          <a:p>
            <a:pPr defTabSz="931735">
              <a:defRPr/>
            </a:pPr>
            <a:r>
              <a:rPr lang="en-US" dirty="0"/>
              <a:t>2025 </a:t>
            </a:r>
            <a:r>
              <a:rPr lang="en-US" b="1" dirty="0"/>
              <a:t>HB197</a:t>
            </a:r>
            <a:r>
              <a:rPr lang="en-US" dirty="0"/>
              <a:t> Temporary Total Disability Terminate on the Date Injured Worker is Released to Full Duty Prior to or on Maximum Medical Improvement</a:t>
            </a:r>
          </a:p>
          <a:p>
            <a:pPr defTabSz="931735">
              <a:defRPr/>
            </a:pPr>
            <a:r>
              <a:rPr lang="en-US" dirty="0"/>
              <a:t>2025 </a:t>
            </a:r>
            <a:r>
              <a:rPr lang="en-US" b="1" dirty="0"/>
              <a:t>HB197</a:t>
            </a:r>
            <a:r>
              <a:rPr lang="en-US" dirty="0"/>
              <a:t> Temporary Total Disability Terminate on the Date Injured Worker is Released to Full Duty Prior to or on Maximum Medical Improvement</a:t>
            </a:r>
          </a:p>
          <a:p>
            <a:pPr defTabSz="931735">
              <a:defRPr/>
            </a:pPr>
            <a:r>
              <a:rPr lang="en-US" dirty="0"/>
              <a:t>2025 HB 428 Medical Status form Change</a:t>
            </a:r>
          </a:p>
          <a:p>
            <a:pPr defTabSz="931735">
              <a:defRPr/>
            </a:pPr>
            <a:r>
              <a:rPr lang="en-US" dirty="0"/>
              <a:t>2025 </a:t>
            </a:r>
            <a:r>
              <a:rPr lang="en-US" b="1" dirty="0"/>
              <a:t>HB516</a:t>
            </a:r>
            <a:r>
              <a:rPr lang="en-US" dirty="0"/>
              <a:t> Workers’ Compensation Court Moved to Judicial Branch</a:t>
            </a:r>
          </a:p>
          <a:p>
            <a:pPr defTabSz="931735">
              <a:defRPr/>
            </a:pPr>
            <a:r>
              <a:rPr lang="en-US" dirty="0"/>
              <a:t>2025 </a:t>
            </a:r>
            <a:r>
              <a:rPr lang="en-US" b="1" dirty="0"/>
              <a:t>SB109</a:t>
            </a:r>
            <a:r>
              <a:rPr lang="en-US" dirty="0"/>
              <a:t> Treating Physician to Include Physical Therapist</a:t>
            </a:r>
          </a:p>
          <a:p>
            <a:pPr defTabSz="931735">
              <a:defRPr/>
            </a:pPr>
            <a:endParaRPr lang="en-US" dirty="0"/>
          </a:p>
          <a:p>
            <a:pPr defTabSz="931735">
              <a:defRPr/>
            </a:pPr>
            <a:endParaRPr lang="en-US" dirty="0"/>
          </a:p>
          <a:p>
            <a:endParaRPr lang="en-US" dirty="0"/>
          </a:p>
          <a:p>
            <a:r>
              <a:rPr lang="en-US" dirty="0"/>
              <a:t>39-71-606 Loss info 2015 &amp; 2021</a:t>
            </a:r>
          </a:p>
          <a:p>
            <a:endParaRPr lang="en-US" dirty="0"/>
          </a:p>
        </p:txBody>
      </p:sp>
      <p:sp>
        <p:nvSpPr>
          <p:cNvPr id="4" name="Slide Number Placeholder 3">
            <a:extLst>
              <a:ext uri="{FF2B5EF4-FFF2-40B4-BE49-F238E27FC236}">
                <a16:creationId xmlns:a16="http://schemas.microsoft.com/office/drawing/2014/main" id="{9942E449-6585-228A-738E-3A15E6E66557}"/>
              </a:ext>
            </a:extLst>
          </p:cNvPr>
          <p:cNvSpPr>
            <a:spLocks noGrp="1"/>
          </p:cNvSpPr>
          <p:nvPr>
            <p:ph type="sldNum" sz="quarter" idx="5"/>
          </p:nvPr>
        </p:nvSpPr>
        <p:spPr/>
        <p:txBody>
          <a:bodyPr/>
          <a:lstStyle/>
          <a:p>
            <a:fld id="{28410A05-31F2-4306-9891-B3A980D4812B}" type="slidenum">
              <a:rPr lang="en-US" smtClean="0"/>
              <a:t>16</a:t>
            </a:fld>
            <a:endParaRPr lang="en-US"/>
          </a:p>
        </p:txBody>
      </p:sp>
    </p:spTree>
    <p:extLst>
      <p:ext uri="{BB962C8B-B14F-4D97-AF65-F5344CB8AC3E}">
        <p14:creationId xmlns:p14="http://schemas.microsoft.com/office/powerpoint/2010/main" val="3569482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to the Future</a:t>
            </a:r>
          </a:p>
          <a:p>
            <a:endParaRPr lang="en-US" dirty="0"/>
          </a:p>
          <a:p>
            <a:r>
              <a:rPr lang="en-US" b="1" dirty="0"/>
              <a:t>Rising Costs &amp; Medical Inflation</a:t>
            </a:r>
          </a:p>
          <a:p>
            <a:r>
              <a:rPr lang="en-US" dirty="0"/>
              <a:t>Medical inflation and increasing frequency rates are driving up costs after years of stability </a:t>
            </a:r>
          </a:p>
          <a:p>
            <a:r>
              <a:rPr lang="en-US" dirty="0"/>
              <a:t>States are revising fee schedules to catch up with increasing costs of providing care</a:t>
            </a:r>
          </a:p>
          <a:p>
            <a:r>
              <a:rPr lang="en-US" dirty="0"/>
              <a:t>Growing shortage of medical providers is contributing to medical inflation</a:t>
            </a:r>
          </a:p>
          <a:p>
            <a:r>
              <a:rPr lang="en-US" b="1" dirty="0"/>
              <a:t>Technology &amp; AI Integration</a:t>
            </a:r>
          </a:p>
          <a:p>
            <a:r>
              <a:rPr lang="en-US" dirty="0"/>
              <a:t>AI is being used to improve safety and loss control programs and forecast financial trends</a:t>
            </a:r>
          </a:p>
          <a:p>
            <a:r>
              <a:rPr lang="en-US" dirty="0"/>
              <a:t>Claims processing improvements through AI for triage, medical record summarization, and fraud detection</a:t>
            </a:r>
          </a:p>
          <a:p>
            <a:r>
              <a:rPr lang="en-US" dirty="0"/>
              <a:t>Real-time risk assessment capabilities for risk managers</a:t>
            </a:r>
          </a:p>
          <a:p>
            <a:r>
              <a:rPr lang="en-US" b="1" dirty="0"/>
              <a:t>Workforce Demographics</a:t>
            </a:r>
          </a:p>
          <a:p>
            <a:r>
              <a:rPr lang="en-US" dirty="0"/>
              <a:t>Workers aged 75 and older are the fastest-growing group in the workforce, quadrupling since 1964</a:t>
            </a:r>
          </a:p>
          <a:p>
            <a:r>
              <a:rPr lang="en-US" dirty="0"/>
              <a:t>Older workers experience more severe injuries and recover more slowly when injured</a:t>
            </a:r>
          </a:p>
          <a:p>
            <a:r>
              <a:rPr lang="en-US" dirty="0"/>
              <a:t>Younger workforce showing increasing disability durations, possibly due to work-life balance priorities</a:t>
            </a:r>
          </a:p>
          <a:p>
            <a:r>
              <a:rPr lang="en-US" b="1" dirty="0"/>
              <a:t>Mental Health &amp; PTSD</a:t>
            </a:r>
          </a:p>
          <a:p>
            <a:r>
              <a:rPr lang="en-US" dirty="0"/>
              <a:t>States are expanding mental-mental claims beyond first responders to the entire workforce</a:t>
            </a:r>
          </a:p>
          <a:p>
            <a:r>
              <a:rPr lang="en-US" dirty="0"/>
              <a:t>Increased focus on workplace-related mental injuries in state legislation</a:t>
            </a:r>
          </a:p>
          <a:p>
            <a:r>
              <a:rPr lang="en-US" dirty="0"/>
              <a:t>Post-traumatic stress disorder presumption claims expanding</a:t>
            </a:r>
          </a:p>
          <a:p>
            <a:r>
              <a:rPr lang="en-US" b="1" dirty="0"/>
              <a:t>Labor Market Challenges</a:t>
            </a:r>
          </a:p>
          <a:p>
            <a:r>
              <a:rPr lang="en-US" dirty="0"/>
              <a:t>Retail, restaurant, hospitality, and construction industries struggling to find workers</a:t>
            </a:r>
          </a:p>
          <a:p>
            <a:r>
              <a:rPr lang="en-US" dirty="0"/>
              <a:t>Employers trying to produce same results with fewer employees, driving fatigue and overexertion</a:t>
            </a:r>
          </a:p>
          <a:p>
            <a:r>
              <a:rPr lang="en-US" dirty="0"/>
              <a:t>Staffing shortages correlating with increased accident trends</a:t>
            </a:r>
          </a:p>
          <a:p>
            <a:r>
              <a:rPr lang="en-US" b="1" dirty="0"/>
              <a:t>Legal System Changes</a:t>
            </a:r>
          </a:p>
          <a:p>
            <a:r>
              <a:rPr lang="en-US" dirty="0"/>
              <a:t>Recent litigation successfully circumventing exclusive remedy restrictions in some states</a:t>
            </a:r>
          </a:p>
          <a:p>
            <a:r>
              <a:rPr lang="en-US" dirty="0"/>
              <a:t>Biometric privacy laws creating new class action lawsuit exposures</a:t>
            </a:r>
          </a:p>
          <a:p>
            <a:r>
              <a:rPr lang="en-US" dirty="0"/>
              <a:t>Rising jury awards over $10 million reaching 15-year record highs</a:t>
            </a:r>
          </a:p>
          <a:p>
            <a:r>
              <a:rPr lang="en-US" b="1" dirty="0"/>
              <a:t>Catastrophic Claims</a:t>
            </a:r>
          </a:p>
          <a:p>
            <a:r>
              <a:rPr lang="en-US" dirty="0"/>
              <a:t>Catastrophic claims becoming increasingly expensive due to new medical technology, longer life expectancies, and higher accident survivability rates</a:t>
            </a:r>
          </a:p>
          <a:p>
            <a:r>
              <a:rPr lang="en-US" dirty="0"/>
              <a:t>Complex care requirements driving up claim costs</a:t>
            </a:r>
          </a:p>
          <a:p>
            <a:r>
              <a:rPr lang="en-US" b="1" dirty="0"/>
              <a:t>Regulatory &amp; Legislative Issues</a:t>
            </a:r>
          </a:p>
          <a:p>
            <a:r>
              <a:rPr lang="en-US" dirty="0"/>
              <a:t>Marijuana reimbursement policies</a:t>
            </a:r>
          </a:p>
          <a:p>
            <a:r>
              <a:rPr lang="en-US" dirty="0"/>
              <a:t>Independent contractor classification disputes</a:t>
            </a:r>
          </a:p>
          <a:p>
            <a:r>
              <a:rPr lang="en-US" dirty="0"/>
              <a:t>Fee schedule revisions across multiple states</a:t>
            </a:r>
          </a:p>
          <a:p>
            <a:r>
              <a:rPr lang="en-US" dirty="0"/>
              <a:t>Corporate sustainability reporting requirements</a:t>
            </a:r>
          </a:p>
          <a:p>
            <a:r>
              <a:rPr lang="en-US" b="1" dirty="0"/>
              <a:t>Market Performance</a:t>
            </a:r>
          </a:p>
          <a:p>
            <a:r>
              <a:rPr lang="en-US" dirty="0"/>
              <a:t>Workers' compensation experienced another year of strong performance in 2024, continuing a decade-long profitability trend</a:t>
            </a:r>
          </a:p>
          <a:p>
            <a:r>
              <a:rPr lang="en-US" dirty="0"/>
              <a:t>Wage inflation at 4.8% suggesting upcoming cost pressures</a:t>
            </a:r>
          </a:p>
          <a:p>
            <a:r>
              <a:rPr lang="en-US" dirty="0"/>
              <a:t>Rate fatigue among brokers and risk managers</a:t>
            </a:r>
          </a:p>
          <a:p>
            <a:r>
              <a:rPr lang="en-US" b="1" dirty="0"/>
              <a:t>Emerging Risks</a:t>
            </a:r>
          </a:p>
          <a:p>
            <a:r>
              <a:rPr lang="en-US" dirty="0"/>
              <a:t>Climate change impacts on workplace safety</a:t>
            </a:r>
          </a:p>
          <a:p>
            <a:r>
              <a:rPr lang="en-US" dirty="0"/>
              <a:t>Cyber security threats affecting claims processing</a:t>
            </a:r>
          </a:p>
          <a:p>
            <a:r>
              <a:rPr lang="en-US" dirty="0"/>
              <a:t>PFAS (forever chemicals) litigation reaching $80 billion in costs</a:t>
            </a:r>
          </a:p>
          <a:p>
            <a:r>
              <a:rPr lang="en-US" dirty="0"/>
              <a:t>EU regulations impacting US companies doing international business</a:t>
            </a:r>
          </a:p>
        </p:txBody>
      </p:sp>
      <p:sp>
        <p:nvSpPr>
          <p:cNvPr id="4" name="Slide Number Placeholder 3"/>
          <p:cNvSpPr>
            <a:spLocks noGrp="1"/>
          </p:cNvSpPr>
          <p:nvPr>
            <p:ph type="sldNum" sz="quarter" idx="5"/>
          </p:nvPr>
        </p:nvSpPr>
        <p:spPr/>
        <p:txBody>
          <a:bodyPr/>
          <a:lstStyle/>
          <a:p>
            <a:fld id="{28410A05-31F2-4306-9891-B3A980D4812B}" type="slidenum">
              <a:rPr lang="en-US" smtClean="0"/>
              <a:t>17</a:t>
            </a:fld>
            <a:endParaRPr lang="en-US"/>
          </a:p>
        </p:txBody>
      </p:sp>
    </p:spTree>
    <p:extLst>
      <p:ext uri="{BB962C8B-B14F-4D97-AF65-F5344CB8AC3E}">
        <p14:creationId xmlns:p14="http://schemas.microsoft.com/office/powerpoint/2010/main" val="409907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10A05-31F2-4306-9891-B3A980D4812B}" type="slidenum">
              <a:rPr lang="en-US" smtClean="0"/>
              <a:t>18</a:t>
            </a:fld>
            <a:endParaRPr lang="en-US"/>
          </a:p>
        </p:txBody>
      </p:sp>
    </p:spTree>
    <p:extLst>
      <p:ext uri="{BB962C8B-B14F-4D97-AF65-F5344CB8AC3E}">
        <p14:creationId xmlns:p14="http://schemas.microsoft.com/office/powerpoint/2010/main" val="223415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cannot remember the past are condemned to repeat it"  Santayana 1905 book, The Life of Reason.</a:t>
            </a:r>
          </a:p>
          <a:p>
            <a:r>
              <a:rPr lang="en-US" dirty="0"/>
              <a:t>The quote reminds us that history serves as our greatest teacher and that without knowledge of past errors, making those same mistakes in the future is inevitable. </a:t>
            </a:r>
          </a:p>
          <a:p>
            <a:r>
              <a:rPr lang="en-US" dirty="0"/>
              <a:t>W. Churchill’s quote </a:t>
            </a:r>
            <a:r>
              <a:rPr lang="en-US" b="1" dirty="0"/>
              <a:t>"Those who fail to learn from history are condemned to repeat it."</a:t>
            </a:r>
            <a:r>
              <a:rPr lang="en-US" dirty="0"/>
              <a:t>  is a paraphrase from Georges’ work.</a:t>
            </a:r>
          </a:p>
        </p:txBody>
      </p:sp>
      <p:sp>
        <p:nvSpPr>
          <p:cNvPr id="4" name="Slide Number Placeholder 3"/>
          <p:cNvSpPr>
            <a:spLocks noGrp="1"/>
          </p:cNvSpPr>
          <p:nvPr>
            <p:ph type="sldNum" sz="quarter" idx="5"/>
          </p:nvPr>
        </p:nvSpPr>
        <p:spPr/>
        <p:txBody>
          <a:bodyPr/>
          <a:lstStyle/>
          <a:p>
            <a:fld id="{28410A05-31F2-4306-9891-B3A980D4812B}" type="slidenum">
              <a:rPr lang="en-US" smtClean="0"/>
              <a:t>2</a:t>
            </a:fld>
            <a:endParaRPr lang="en-US"/>
          </a:p>
        </p:txBody>
      </p:sp>
    </p:spTree>
    <p:extLst>
      <p:ext uri="{BB962C8B-B14F-4D97-AF65-F5344CB8AC3E}">
        <p14:creationId xmlns:p14="http://schemas.microsoft.com/office/powerpoint/2010/main" val="356161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Legislation</a:t>
            </a:r>
          </a:p>
          <a:p>
            <a:r>
              <a:rPr lang="en-US" dirty="0"/>
              <a:t>Legal Challenges</a:t>
            </a:r>
          </a:p>
          <a:p>
            <a:r>
              <a:rPr lang="en-US" dirty="0"/>
              <a:t>Regulatory Changes</a:t>
            </a:r>
          </a:p>
        </p:txBody>
      </p:sp>
      <p:sp>
        <p:nvSpPr>
          <p:cNvPr id="4" name="Slide Number Placeholder 3"/>
          <p:cNvSpPr>
            <a:spLocks noGrp="1"/>
          </p:cNvSpPr>
          <p:nvPr>
            <p:ph type="sldNum" sz="quarter" idx="5"/>
          </p:nvPr>
        </p:nvSpPr>
        <p:spPr/>
        <p:txBody>
          <a:bodyPr/>
          <a:lstStyle/>
          <a:p>
            <a:fld id="{28410A05-31F2-4306-9891-B3A980D4812B}" type="slidenum">
              <a:rPr lang="en-US" smtClean="0"/>
              <a:t>3</a:t>
            </a:fld>
            <a:endParaRPr lang="en-US"/>
          </a:p>
        </p:txBody>
      </p:sp>
    </p:spTree>
    <p:extLst>
      <p:ext uri="{BB962C8B-B14F-4D97-AF65-F5344CB8AC3E}">
        <p14:creationId xmlns:p14="http://schemas.microsoft.com/office/powerpoint/2010/main" val="277493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records of compensation like systems date back about 4,000 years. Evidence that many cultures had schedules for loss body part</a:t>
            </a:r>
          </a:p>
          <a:p>
            <a:endParaRPr lang="en-US" dirty="0"/>
          </a:p>
          <a:p>
            <a:r>
              <a:rPr lang="en-US" dirty="0"/>
              <a:t>Largely found to be compensation “schedules”:</a:t>
            </a:r>
          </a:p>
          <a:p>
            <a:r>
              <a:rPr lang="en-US" dirty="0"/>
              <a:t>Predetermined values for loss of body part(s) &amp; fractures:</a:t>
            </a:r>
          </a:p>
          <a:p>
            <a:pPr marL="174700" indent="-174700">
              <a:buFont typeface="Arial" panose="020B0604020202020204" pitchFamily="34" charset="0"/>
              <a:buChar char="•"/>
            </a:pPr>
            <a:r>
              <a:rPr lang="en-US" dirty="0"/>
              <a:t>Thumb</a:t>
            </a:r>
          </a:p>
          <a:p>
            <a:pPr marL="174700" indent="-174700">
              <a:buFont typeface="Arial" panose="020B0604020202020204" pitchFamily="34" charset="0"/>
              <a:buChar char="•"/>
            </a:pPr>
            <a:r>
              <a:rPr lang="en-US" dirty="0"/>
              <a:t>Finger(s)</a:t>
            </a:r>
          </a:p>
          <a:p>
            <a:pPr marL="174700" indent="-174700">
              <a:buFont typeface="Arial" panose="020B0604020202020204" pitchFamily="34" charset="0"/>
              <a:buChar char="•"/>
            </a:pPr>
            <a:r>
              <a:rPr lang="en-US" dirty="0"/>
              <a:t>Hand</a:t>
            </a:r>
          </a:p>
          <a:p>
            <a:pPr marL="174700" indent="-174700">
              <a:buFont typeface="Arial" panose="020B0604020202020204" pitchFamily="34" charset="0"/>
              <a:buChar char="•"/>
            </a:pPr>
            <a:r>
              <a:rPr lang="en-US" dirty="0"/>
              <a:t>Arm (below the elbow)</a:t>
            </a:r>
          </a:p>
          <a:p>
            <a:pPr marL="174700" indent="-174700">
              <a:buFont typeface="Arial" panose="020B0604020202020204" pitchFamily="34" charset="0"/>
              <a:buChar char="•"/>
            </a:pPr>
            <a:r>
              <a:rPr lang="en-US" dirty="0"/>
              <a:t>Arm (below the shoulder)</a:t>
            </a:r>
          </a:p>
          <a:p>
            <a:endParaRPr lang="en-US" dirty="0"/>
          </a:p>
          <a:p>
            <a:r>
              <a:rPr lang="en-US" dirty="0"/>
              <a:t>Dark and Middle Ages – Benevolence of the feudal lord</a:t>
            </a:r>
          </a:p>
          <a:p>
            <a:endParaRPr lang="en-US" dirty="0"/>
          </a:p>
          <a:p>
            <a:r>
              <a:rPr lang="en-US" dirty="0"/>
              <a:t>In the late 1800s, </a:t>
            </a:r>
            <a:r>
              <a:rPr lang="en-US" b="1" dirty="0"/>
              <a:t>Otto von Bismarck</a:t>
            </a:r>
            <a:r>
              <a:rPr lang="en-US" dirty="0"/>
              <a:t>, known as the "Iron Chancellor," unified the German states into a single empire during a time of rapid industrialization. To curb the emigration of German workers to the U.S. for better wages and to stimulate domestic economic growth, Bismarck introduced pioneering social welfare programs.</a:t>
            </a:r>
          </a:p>
          <a:p>
            <a:pPr marL="174700" indent="-174700">
              <a:buFont typeface="Arial" panose="020B0604020202020204" pitchFamily="34" charset="0"/>
              <a:buChar char="•"/>
            </a:pPr>
            <a:r>
              <a:rPr lang="en-US" b="1" dirty="0"/>
              <a:t>1871</a:t>
            </a:r>
            <a:r>
              <a:rPr lang="en-US" dirty="0"/>
              <a:t>, he enacted the </a:t>
            </a:r>
            <a:r>
              <a:rPr lang="en-US" b="1" dirty="0"/>
              <a:t>Employers' Liability Law</a:t>
            </a:r>
            <a:r>
              <a:rPr lang="en-US" dirty="0"/>
              <a:t>, offering limited protections to workers in high-risk industries like mining and railroads.</a:t>
            </a:r>
          </a:p>
          <a:p>
            <a:pPr marL="174700" indent="-174700">
              <a:buFont typeface="Arial" panose="020B0604020202020204" pitchFamily="34" charset="0"/>
              <a:buChar char="•"/>
            </a:pPr>
            <a:r>
              <a:rPr lang="en-US" b="1" dirty="0"/>
              <a:t>1884</a:t>
            </a:r>
            <a:r>
              <a:rPr lang="en-US" dirty="0"/>
              <a:t>, he established </a:t>
            </a:r>
            <a:r>
              <a:rPr lang="en-US" b="1" dirty="0"/>
              <a:t>Workers' Accident Insurance</a:t>
            </a:r>
            <a:r>
              <a:rPr lang="en-US" dirty="0"/>
              <a:t>, creating the </a:t>
            </a:r>
            <a:r>
              <a:rPr lang="en-US" b="1" dirty="0"/>
              <a:t>first modern workers' compensation system</a:t>
            </a:r>
            <a:r>
              <a:rPr lang="en-US" dirty="0"/>
              <a:t> in industrialized Europe.</a:t>
            </a:r>
          </a:p>
          <a:p>
            <a:r>
              <a:rPr lang="en-US" dirty="0"/>
              <a:t>This system became a model for other European nations and later influenced the development of workers' compensation laws in the United States.</a:t>
            </a:r>
          </a:p>
          <a:p>
            <a:r>
              <a:rPr lang="en-US" dirty="0"/>
              <a:t>Employer’s liability law of 1871 – Limited protections certain industries and locations Factories, Mines, Railroad, Quarries. </a:t>
            </a:r>
          </a:p>
          <a:p>
            <a:endParaRPr lang="en-US" dirty="0"/>
          </a:p>
          <a:p>
            <a:endParaRPr lang="en-US" dirty="0"/>
          </a:p>
          <a:p>
            <a:r>
              <a:rPr lang="en-US" dirty="0"/>
              <a:t>Pirate’s Code-</a:t>
            </a:r>
          </a:p>
          <a:p>
            <a:r>
              <a:rPr lang="en-US" dirty="0"/>
              <a:t>Pirate codes were sets of rules and regulations that governed pirate crews aboard ships during the Golden Age of Piracy (roughly 1650-1730). These weren't just Hollywood fiction - they were real, practical documents that established order and fairness among outlaws.</a:t>
            </a:r>
          </a:p>
          <a:p>
            <a:r>
              <a:rPr lang="en-US" b="1" dirty="0"/>
              <a:t>Bartholomew Roberts' Code (1720s)</a:t>
            </a:r>
            <a:r>
              <a:rPr lang="en-US" dirty="0"/>
              <a:t> - One of the most complete surviving examples, including rules about:</a:t>
            </a:r>
          </a:p>
          <a:p>
            <a:pPr marL="174700" indent="-174700">
              <a:buFont typeface="Arial" panose="020B0604020202020204" pitchFamily="34" charset="0"/>
              <a:buChar char="•"/>
            </a:pPr>
            <a:r>
              <a:rPr lang="en-US" dirty="0"/>
              <a:t>Equal voting rights in affairs of moment</a:t>
            </a:r>
          </a:p>
          <a:p>
            <a:pPr marL="174700" indent="-174700">
              <a:buFont typeface="Arial" panose="020B0604020202020204" pitchFamily="34" charset="0"/>
              <a:buChar char="•"/>
            </a:pPr>
            <a:r>
              <a:rPr lang="en-US" dirty="0"/>
              <a:t>Fair distribution of plunder</a:t>
            </a:r>
          </a:p>
          <a:p>
            <a:pPr marL="174700" indent="-174700">
              <a:buFont typeface="Arial" panose="020B0604020202020204" pitchFamily="34" charset="0"/>
              <a:buChar char="•"/>
            </a:pPr>
            <a:r>
              <a:rPr lang="en-US" dirty="0"/>
              <a:t>Prohibition of gambling with cards or dice</a:t>
            </a:r>
          </a:p>
          <a:p>
            <a:pPr marL="174700" indent="-174700">
              <a:buFont typeface="Arial" panose="020B0604020202020204" pitchFamily="34" charset="0"/>
              <a:buChar char="•"/>
            </a:pPr>
            <a:r>
              <a:rPr lang="en-US" dirty="0"/>
              <a:t>Lights out by 8 PM</a:t>
            </a:r>
          </a:p>
          <a:p>
            <a:pPr marL="174700" indent="-174700">
              <a:buFont typeface="Arial" panose="020B0604020202020204" pitchFamily="34" charset="0"/>
              <a:buChar char="•"/>
            </a:pPr>
            <a:r>
              <a:rPr lang="en-US" dirty="0"/>
              <a:t>Keeping weapons clean and ready</a:t>
            </a:r>
          </a:p>
          <a:p>
            <a:pPr marL="174700" indent="-174700">
              <a:buFont typeface="Arial" panose="020B0604020202020204" pitchFamily="34" charset="0"/>
              <a:buChar char="•"/>
            </a:pPr>
            <a:r>
              <a:rPr lang="en-US" dirty="0"/>
              <a:t>No striking another crew member aboard ship</a:t>
            </a:r>
          </a:p>
          <a:p>
            <a:pPr marL="174700" indent="-174700">
              <a:buFont typeface="Arial" panose="020B0604020202020204" pitchFamily="34" charset="0"/>
              <a:buChar char="•"/>
            </a:pPr>
            <a:r>
              <a:rPr lang="en-US" dirty="0"/>
              <a:t>Compensation for injuries (loss of limb, etc.)</a:t>
            </a:r>
          </a:p>
          <a:p>
            <a:endParaRPr lang="en-US" dirty="0"/>
          </a:p>
          <a:p>
            <a:r>
              <a:rPr lang="en-US" dirty="0"/>
              <a:t> “Pieces of eight” </a:t>
            </a:r>
          </a:p>
          <a:p>
            <a:pPr lvl="0"/>
            <a:r>
              <a:rPr lang="en-US" dirty="0"/>
              <a:t>Right Arm – 600</a:t>
            </a:r>
          </a:p>
          <a:p>
            <a:pPr lvl="0"/>
            <a:r>
              <a:rPr lang="en-US" dirty="0"/>
              <a:t>Left Arm – 500</a:t>
            </a:r>
          </a:p>
          <a:p>
            <a:pPr lvl="0"/>
            <a:r>
              <a:rPr lang="en-US" dirty="0"/>
              <a:t>Right Leg – 600</a:t>
            </a:r>
          </a:p>
          <a:p>
            <a:pPr lvl="0"/>
            <a:r>
              <a:rPr lang="en-US" dirty="0"/>
              <a:t>Left Leg – 500</a:t>
            </a:r>
          </a:p>
          <a:p>
            <a:pPr lvl="0"/>
            <a:r>
              <a:rPr lang="en-US" dirty="0"/>
              <a:t>Eye – 100</a:t>
            </a:r>
          </a:p>
          <a:p>
            <a:pPr lvl="0"/>
            <a:r>
              <a:rPr lang="en-US" dirty="0"/>
              <a:t>Finger - 100</a:t>
            </a:r>
          </a:p>
          <a:p>
            <a:endParaRPr lang="en-US" dirty="0"/>
          </a:p>
          <a:p>
            <a:pPr marL="174700" indent="-174700">
              <a:buFont typeface="Arial" panose="020B0604020202020204" pitchFamily="34" charset="0"/>
              <a:buChar char="•"/>
            </a:pPr>
            <a:endParaRPr lang="en-US" dirty="0"/>
          </a:p>
          <a:p>
            <a:pPr marL="174700" indent="-1747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8410A05-31F2-4306-9891-B3A980D4812B}" type="slidenum">
              <a:rPr lang="en-US" smtClean="0"/>
              <a:t>4</a:t>
            </a:fld>
            <a:endParaRPr lang="en-US"/>
          </a:p>
        </p:txBody>
      </p:sp>
    </p:spTree>
    <p:extLst>
      <p:ext uri="{BB962C8B-B14F-4D97-AF65-F5344CB8AC3E}">
        <p14:creationId xmlns:p14="http://schemas.microsoft.com/office/powerpoint/2010/main" val="333902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b="1" dirty="0"/>
              <a:t>Triangle Shirtwaist Factory Fire</a:t>
            </a:r>
          </a:p>
          <a:p>
            <a:r>
              <a:rPr lang="en-US" b="1" dirty="0"/>
              <a:t>Date</a:t>
            </a:r>
            <a:r>
              <a:rPr lang="en-US" dirty="0"/>
              <a:t>: March 25, 1911</a:t>
            </a:r>
          </a:p>
          <a:p>
            <a:r>
              <a:rPr lang="en-US" b="1" dirty="0"/>
              <a:t>Location</a:t>
            </a:r>
            <a:r>
              <a:rPr lang="en-US" dirty="0"/>
              <a:t>: Asch Building, Manhattan, New York City</a:t>
            </a:r>
          </a:p>
          <a:p>
            <a:r>
              <a:rPr lang="en-US" b="1" dirty="0"/>
              <a:t>Company</a:t>
            </a:r>
            <a:r>
              <a:rPr lang="en-US" dirty="0"/>
              <a:t>: Triangle Waist Company (a garment factory producing women’s blouses)</a:t>
            </a:r>
          </a:p>
          <a:p>
            <a:endParaRPr lang="en-US" b="1" dirty="0"/>
          </a:p>
          <a:p>
            <a:r>
              <a:rPr lang="en-US" b="1" dirty="0"/>
              <a:t>What Happened</a:t>
            </a:r>
          </a:p>
          <a:p>
            <a:pPr marL="174700" indent="-174700">
              <a:buFont typeface="Arial" panose="020B0604020202020204" pitchFamily="34" charset="0"/>
              <a:buChar char="•"/>
            </a:pPr>
            <a:r>
              <a:rPr lang="en-US" dirty="0"/>
              <a:t>A fire broke out on the </a:t>
            </a:r>
            <a:r>
              <a:rPr lang="en-US" b="1" dirty="0"/>
              <a:t>8th floor</a:t>
            </a:r>
            <a:r>
              <a:rPr lang="en-US" dirty="0"/>
              <a:t> of the factory.</a:t>
            </a:r>
          </a:p>
          <a:p>
            <a:pPr marL="174700" indent="-174700">
              <a:buFont typeface="Arial" panose="020B0604020202020204" pitchFamily="34" charset="0"/>
              <a:buChar char="•"/>
            </a:pPr>
            <a:r>
              <a:rPr lang="en-US" dirty="0"/>
              <a:t>The building’s </a:t>
            </a:r>
            <a:r>
              <a:rPr lang="en-US" b="1" dirty="0"/>
              <a:t>upper floors (8th–10th)</a:t>
            </a:r>
            <a:r>
              <a:rPr lang="en-US" dirty="0"/>
              <a:t> were occupied by mostly </a:t>
            </a:r>
            <a:r>
              <a:rPr lang="en-US" b="1" dirty="0"/>
              <a:t>young immigrant women</a:t>
            </a:r>
            <a:r>
              <a:rPr lang="en-US" dirty="0"/>
              <a:t>, many of them teenagers.</a:t>
            </a:r>
          </a:p>
          <a:p>
            <a:pPr marL="174700" indent="-174700">
              <a:buFont typeface="Arial" panose="020B0604020202020204" pitchFamily="34" charset="0"/>
              <a:buChar char="•"/>
            </a:pPr>
            <a:r>
              <a:rPr lang="en-US" b="1" dirty="0"/>
              <a:t>Exits were locked</a:t>
            </a:r>
            <a:r>
              <a:rPr lang="en-US" dirty="0"/>
              <a:t> (a common practice to prevent theft and unauthorized breaks), and </a:t>
            </a:r>
            <a:r>
              <a:rPr lang="en-US" b="1" dirty="0"/>
              <a:t>fire escapes were inadequate</a:t>
            </a:r>
            <a:r>
              <a:rPr lang="en-US" dirty="0"/>
              <a:t>.</a:t>
            </a:r>
          </a:p>
          <a:p>
            <a:pPr marL="174700" indent="-174700">
              <a:buFont typeface="Arial" panose="020B0604020202020204" pitchFamily="34" charset="0"/>
              <a:buChar char="•"/>
            </a:pPr>
            <a:r>
              <a:rPr lang="en-US" dirty="0"/>
              <a:t>The fire spread rapidly due to </a:t>
            </a:r>
            <a:r>
              <a:rPr lang="en-US" b="1" dirty="0"/>
              <a:t>highly flammable materials</a:t>
            </a:r>
            <a:r>
              <a:rPr lang="en-US" dirty="0"/>
              <a:t> and poor safety measures.</a:t>
            </a:r>
          </a:p>
          <a:p>
            <a:pPr marL="174700" indent="-174700">
              <a:buFont typeface="Arial" panose="020B0604020202020204" pitchFamily="34" charset="0"/>
              <a:buChar char="•"/>
            </a:pPr>
            <a:r>
              <a:rPr lang="en-US" b="1" dirty="0"/>
              <a:t>146 workers died</a:t>
            </a:r>
            <a:r>
              <a:rPr lang="en-US" dirty="0"/>
              <a:t>, many from burns, smoke inhalation, or jumping from windows to escape the flames</a:t>
            </a:r>
          </a:p>
          <a:p>
            <a:endParaRPr lang="en-US" b="1" dirty="0"/>
          </a:p>
          <a:p>
            <a:r>
              <a:rPr lang="en-US" b="1" dirty="0"/>
              <a:t>Aftermath</a:t>
            </a:r>
          </a:p>
          <a:p>
            <a:pPr defTabSz="931735">
              <a:defRPr/>
            </a:pPr>
            <a:r>
              <a:rPr lang="en-US" dirty="0"/>
              <a:t>The tragedy sparked </a:t>
            </a:r>
            <a:r>
              <a:rPr lang="en-US" b="1" dirty="0"/>
              <a:t>nationwide outrage</a:t>
            </a:r>
            <a:r>
              <a:rPr lang="en-US" dirty="0"/>
              <a:t>.</a:t>
            </a:r>
          </a:p>
          <a:p>
            <a:r>
              <a:rPr lang="en-US" dirty="0"/>
              <a:t>Resulted in </a:t>
            </a:r>
            <a:r>
              <a:rPr lang="en-US" b="1" dirty="0"/>
              <a:t>major reforms</a:t>
            </a:r>
            <a:r>
              <a:rPr lang="en-US" dirty="0"/>
              <a:t> in labor laws, including:</a:t>
            </a:r>
          </a:p>
          <a:p>
            <a:pPr marL="174700" indent="-174700">
              <a:buFont typeface="Arial" panose="020B0604020202020204" pitchFamily="34" charset="0"/>
              <a:buChar char="•"/>
            </a:pPr>
            <a:r>
              <a:rPr lang="en-US" dirty="0"/>
              <a:t>Fire safety regulations</a:t>
            </a:r>
          </a:p>
          <a:p>
            <a:pPr marL="174700" indent="-174700">
              <a:buFont typeface="Arial" panose="020B0604020202020204" pitchFamily="34" charset="0"/>
              <a:buChar char="•"/>
            </a:pPr>
            <a:r>
              <a:rPr lang="en-US" dirty="0"/>
              <a:t>Building codes</a:t>
            </a:r>
          </a:p>
          <a:p>
            <a:pPr marL="174700" indent="-174700">
              <a:buFont typeface="Arial" panose="020B0604020202020204" pitchFamily="34" charset="0"/>
              <a:buChar char="•"/>
            </a:pPr>
            <a:r>
              <a:rPr lang="en-US" dirty="0"/>
              <a:t>Workplace inspections</a:t>
            </a:r>
          </a:p>
          <a:p>
            <a:pPr marL="174700" indent="-174700">
              <a:buFont typeface="Arial" panose="020B0604020202020204" pitchFamily="34" charset="0"/>
              <a:buChar char="•"/>
            </a:pPr>
            <a:r>
              <a:rPr lang="en-US" dirty="0"/>
              <a:t>Labor protections for women and children</a:t>
            </a:r>
          </a:p>
          <a:p>
            <a:pPr marL="174700" indent="-174700">
              <a:buFont typeface="Arial" panose="020B0604020202020204" pitchFamily="34" charset="0"/>
              <a:buChar char="•"/>
            </a:pPr>
            <a:r>
              <a:rPr lang="en-US" dirty="0"/>
              <a:t>Compensation Laws</a:t>
            </a:r>
          </a:p>
          <a:p>
            <a:endParaRPr lang="en-US" b="1" dirty="0"/>
          </a:p>
          <a:p>
            <a:r>
              <a:rPr lang="en-US" b="1" dirty="0"/>
              <a:t>Early Pioneers (Pre-1911)</a:t>
            </a:r>
          </a:p>
          <a:p>
            <a:pPr lvl="1"/>
            <a:r>
              <a:rPr lang="en-US" b="1" dirty="0"/>
              <a:t>New York</a:t>
            </a:r>
            <a:r>
              <a:rPr lang="en-US" dirty="0"/>
              <a:t>: 1898 (early statewide law)</a:t>
            </a:r>
          </a:p>
          <a:p>
            <a:pPr lvl="1"/>
            <a:r>
              <a:rPr lang="en-US" b="1" dirty="0"/>
              <a:t>Maryland</a:t>
            </a:r>
            <a:r>
              <a:rPr lang="en-US" dirty="0"/>
              <a:t>: 1902</a:t>
            </a:r>
          </a:p>
          <a:p>
            <a:pPr lvl="1"/>
            <a:r>
              <a:rPr lang="en-US" b="1" dirty="0"/>
              <a:t>Massachusetts</a:t>
            </a:r>
            <a:r>
              <a:rPr lang="en-US" dirty="0"/>
              <a:t>: 1908</a:t>
            </a:r>
          </a:p>
          <a:p>
            <a:pPr lvl="1"/>
            <a:r>
              <a:rPr lang="en-US" b="1" dirty="0"/>
              <a:t>Montana</a:t>
            </a:r>
            <a:r>
              <a:rPr lang="en-US" dirty="0"/>
              <a:t>: 1909</a:t>
            </a:r>
          </a:p>
          <a:p>
            <a:pPr lvl="0"/>
            <a:endParaRPr lang="en-US" b="1" dirty="0"/>
          </a:p>
          <a:p>
            <a:pPr lvl="0"/>
            <a:r>
              <a:rPr lang="en-US" b="1" dirty="0"/>
              <a:t>The Great Wave of 1911</a:t>
            </a:r>
          </a:p>
          <a:p>
            <a:r>
              <a:rPr lang="en-US" dirty="0"/>
              <a:t>Wisconsin was the first comprehensive workers' compensation law in 1911. That same year, nine other states had workers' compensation acts.</a:t>
            </a:r>
          </a:p>
          <a:p>
            <a:r>
              <a:rPr lang="en-US" dirty="0"/>
              <a:t>The 1911 states included:</a:t>
            </a:r>
          </a:p>
          <a:p>
            <a:pPr defTabSz="931735">
              <a:defRPr/>
            </a:pPr>
            <a:r>
              <a:rPr lang="en-US" b="0" dirty="0"/>
              <a:t>Wisconsin</a:t>
            </a:r>
            <a:r>
              <a:rPr lang="en-US" dirty="0"/>
              <a:t> (first comprehensive law) Plus 9 other states</a:t>
            </a:r>
          </a:p>
          <a:p>
            <a:pPr defTabSz="931735">
              <a:defRPr/>
            </a:pPr>
            <a:endParaRPr lang="en-US" dirty="0"/>
          </a:p>
          <a:p>
            <a:r>
              <a:rPr lang="en-US" b="1" dirty="0"/>
              <a:t>Rapid Expansion (1912-1921)</a:t>
            </a:r>
          </a:p>
          <a:p>
            <a:r>
              <a:rPr lang="en-US" dirty="0"/>
              <a:t>In the next nine years after 1911, 36 states passed laws. By 1921, all but 6 states and the District of Columbia had workers' compensation laws</a:t>
            </a:r>
          </a:p>
          <a:p>
            <a:endParaRPr lang="en-US" dirty="0"/>
          </a:p>
          <a:p>
            <a:r>
              <a:rPr lang="en-US" b="1" dirty="0"/>
              <a:t>The Laggards (1922-1948)</a:t>
            </a:r>
          </a:p>
          <a:p>
            <a:r>
              <a:rPr lang="en-US" dirty="0"/>
              <a:t>The final states to adopt workers' compensation took decades longer, with Mississippi being the final state to enact a workers' compensation law in 1948.</a:t>
            </a:r>
          </a:p>
          <a:p>
            <a:endParaRPr lang="en-US" dirty="0"/>
          </a:p>
          <a:p>
            <a:endParaRPr lang="en-US" dirty="0"/>
          </a:p>
        </p:txBody>
      </p:sp>
      <p:sp>
        <p:nvSpPr>
          <p:cNvPr id="4" name="Slide Number Placeholder 3"/>
          <p:cNvSpPr>
            <a:spLocks noGrp="1"/>
          </p:cNvSpPr>
          <p:nvPr>
            <p:ph type="sldNum" sz="quarter" idx="5"/>
          </p:nvPr>
        </p:nvSpPr>
        <p:spPr/>
        <p:txBody>
          <a:bodyPr/>
          <a:lstStyle/>
          <a:p>
            <a:fld id="{28410A05-31F2-4306-9891-B3A980D4812B}" type="slidenum">
              <a:rPr lang="en-US" smtClean="0"/>
              <a:t>5</a:t>
            </a:fld>
            <a:endParaRPr lang="en-US"/>
          </a:p>
        </p:txBody>
      </p:sp>
    </p:spTree>
    <p:extLst>
      <p:ext uri="{BB962C8B-B14F-4D97-AF65-F5344CB8AC3E}">
        <p14:creationId xmlns:p14="http://schemas.microsoft.com/office/powerpoint/2010/main" val="372371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1909 </a:t>
            </a:r>
          </a:p>
          <a:p>
            <a:endParaRPr lang="en-US" b="1" dirty="0"/>
          </a:p>
          <a:p>
            <a:r>
              <a:rPr lang="en-US" b="1" dirty="0"/>
              <a:t>1911</a:t>
            </a:r>
            <a:r>
              <a:rPr lang="en-US" dirty="0"/>
              <a:t> WC act No-fault System disallowed:</a:t>
            </a:r>
          </a:p>
          <a:p>
            <a:r>
              <a:rPr lang="en-US" dirty="0"/>
              <a:t>	Requirement for employees to prove employer negligence to receive compensation</a:t>
            </a:r>
          </a:p>
          <a:p>
            <a:r>
              <a:rPr lang="en-US" dirty="0"/>
              <a:t>	Use of </a:t>
            </a:r>
            <a:r>
              <a:rPr lang="en-US" b="1" dirty="0"/>
              <a:t>contributory negligence</a:t>
            </a:r>
            <a:r>
              <a:rPr lang="en-US" dirty="0"/>
              <a:t>, </a:t>
            </a:r>
            <a:r>
              <a:rPr lang="en-US" b="1" dirty="0"/>
              <a:t>assumption of risk</a:t>
            </a:r>
            <a:r>
              <a:rPr lang="en-US" dirty="0"/>
              <a:t>, &amp; </a:t>
            </a:r>
            <a:r>
              <a:rPr lang="en-US" b="1" dirty="0"/>
              <a:t>fellow servant rule </a:t>
            </a:r>
            <a:r>
              <a:rPr lang="en-US" dirty="0"/>
              <a:t>for employer defense</a:t>
            </a:r>
          </a:p>
          <a:p>
            <a:r>
              <a:rPr lang="en-US" dirty="0"/>
              <a:t>Three plan system:</a:t>
            </a:r>
          </a:p>
          <a:p>
            <a:r>
              <a:rPr lang="en-US" dirty="0"/>
              <a:t>Plan 1 Self-insured, </a:t>
            </a:r>
          </a:p>
          <a:p>
            <a:r>
              <a:rPr lang="en-US" dirty="0"/>
              <a:t>Plan 2 Private insurers, </a:t>
            </a:r>
          </a:p>
          <a:p>
            <a:r>
              <a:rPr lang="en-US" dirty="0"/>
              <a:t>Plan 3 Industrial Accident Board (IAB), State Compensation Mutual Insurance Fund, &amp; State Fund</a:t>
            </a:r>
          </a:p>
          <a:p>
            <a:endParaRPr lang="en-US" dirty="0"/>
          </a:p>
          <a:p>
            <a:r>
              <a:rPr lang="en-US" b="1" dirty="0"/>
              <a:t>1915 </a:t>
            </a:r>
          </a:p>
          <a:p>
            <a:r>
              <a:rPr lang="en-US" dirty="0"/>
              <a:t>WC Act applied only to employment that considered hazardous (did not include agriculture)</a:t>
            </a:r>
          </a:p>
          <a:p>
            <a:r>
              <a:rPr lang="en-US" dirty="0"/>
              <a:t>	Categories of Hazardous Employment:</a:t>
            </a:r>
          </a:p>
          <a:p>
            <a:pPr marL="1164670" lvl="2" indent="-232934">
              <a:buFont typeface="+mj-lt"/>
              <a:buAutoNum type="arabicPeriod"/>
            </a:pPr>
            <a:r>
              <a:rPr lang="en-US" dirty="0">
                <a:solidFill>
                  <a:srgbClr val="3A3A3A"/>
                </a:solidFill>
              </a:rPr>
              <a:t>Construction work, specific occupations –  Carpenter, Electrician, Plumber, Mason, Roofer, Painter, Heavy Equipment Operator </a:t>
            </a:r>
          </a:p>
          <a:p>
            <a:pPr marL="1164670" lvl="2" indent="-232934">
              <a:buFont typeface="+mj-lt"/>
              <a:buAutoNum type="arabicPeriod"/>
            </a:pPr>
            <a:r>
              <a:rPr lang="en-US" dirty="0">
                <a:solidFill>
                  <a:srgbClr val="3A3A3A"/>
                </a:solidFill>
              </a:rPr>
              <a:t>Operation and Repair Work, specific occupations – Logging, electric, street, power plants, quarries, telegraph systems, gain elevators</a:t>
            </a:r>
          </a:p>
          <a:p>
            <a:pPr marL="1164670" lvl="2" indent="-232934">
              <a:buFont typeface="+mj-lt"/>
              <a:buAutoNum type="arabicPeriod"/>
            </a:pPr>
            <a:r>
              <a:rPr lang="en-US" dirty="0">
                <a:solidFill>
                  <a:srgbClr val="3A3A3A"/>
                </a:solidFill>
              </a:rPr>
              <a:t>Factories using power-driven machinery, specific occupations – Stamping metal, railroad, car, packing, rolling mills, canneries, sugar factories, Breweries</a:t>
            </a:r>
          </a:p>
          <a:p>
            <a:pPr marL="1164670" lvl="2" indent="-232934">
              <a:buFont typeface="+mj-lt"/>
              <a:buAutoNum type="arabicPeriod"/>
            </a:pPr>
            <a:r>
              <a:rPr lang="en-US" dirty="0">
                <a:solidFill>
                  <a:srgbClr val="3A3A3A"/>
                </a:solidFill>
              </a:rPr>
              <a:t>Miscellaneous work, specific occupations – Stock yards, Wharf operations, moving-picture machines, Fireworks Manufacturing, Fire &amp;  Police Men</a:t>
            </a:r>
          </a:p>
          <a:p>
            <a:endParaRPr lang="en-US" dirty="0"/>
          </a:p>
          <a:p>
            <a:r>
              <a:rPr lang="en-US" b="1" dirty="0"/>
              <a:t>39-71-104</a:t>
            </a:r>
            <a:r>
              <a:rPr lang="en-US" dirty="0"/>
              <a:t> </a:t>
            </a:r>
            <a:r>
              <a:rPr lang="en-US" u="sng" dirty="0"/>
              <a:t>Court to give liberal construction to chapter</a:t>
            </a:r>
            <a:r>
              <a:rPr lang="en-US" dirty="0"/>
              <a:t>. </a:t>
            </a:r>
            <a:r>
              <a:rPr lang="en-US" cap="all" baseline="0" dirty="0"/>
              <a:t>Whenever this chapter or any part or section thereof is interpreted by a court, it shall be liberally construed by such court.</a:t>
            </a:r>
          </a:p>
          <a:p>
            <a:r>
              <a:rPr lang="en-US" dirty="0"/>
              <a:t>Liberally construed in favor of claimant 39-71-104 1915 until repealed in 1947.</a:t>
            </a:r>
          </a:p>
          <a:p>
            <a:endParaRPr lang="en-US" dirty="0"/>
          </a:p>
          <a:p>
            <a:r>
              <a:rPr lang="en-US" b="1" dirty="0"/>
              <a:t>1936</a:t>
            </a:r>
            <a:r>
              <a:rPr lang="en-US" dirty="0"/>
              <a:t> </a:t>
            </a:r>
            <a:r>
              <a:rPr lang="en-US" b="1" dirty="0"/>
              <a:t>Tweedie V Industrial Accident Board</a:t>
            </a:r>
            <a:r>
              <a:rPr lang="en-US" dirty="0"/>
              <a:t> MT Supreme</a:t>
            </a:r>
          </a:p>
          <a:p>
            <a:r>
              <a:rPr lang="en-US" dirty="0"/>
              <a:t>George Tweedie injured in September 1929 working in a coal mine, Eagle Coal Company, Bear Creek, Carbon County, Montana</a:t>
            </a:r>
          </a:p>
          <a:p>
            <a:r>
              <a:rPr lang="en-US" dirty="0"/>
              <a:t>George received benefits until his death in Aprill 1933, His widow, Mary, filed for benefits, Questions: </a:t>
            </a:r>
            <a:r>
              <a:rPr lang="en-US" b="1" dirty="0"/>
              <a:t>causal relationship </a:t>
            </a:r>
            <a:r>
              <a:rPr lang="en-US" dirty="0"/>
              <a:t>between George’s death and the original injury &amp; widow’s claim filed outside the allowable 6-month </a:t>
            </a:r>
            <a:r>
              <a:rPr lang="en-US" b="1" dirty="0"/>
              <a:t>timeframe.</a:t>
            </a:r>
            <a:r>
              <a:rPr lang="en-US" dirty="0"/>
              <a:t>  IAB, denied survivor benefit. First to the </a:t>
            </a:r>
            <a:r>
              <a:rPr lang="en-US" b="1" dirty="0"/>
              <a:t>District Court </a:t>
            </a:r>
            <a:r>
              <a:rPr lang="en-US" dirty="0"/>
              <a:t>who reversed IAB citing Fraud/false testimony, New evidence &amp; Misunderstood misrepresent Medical. </a:t>
            </a:r>
            <a:r>
              <a:rPr lang="en-US" b="1" dirty="0"/>
              <a:t>MT Supreme Court </a:t>
            </a:r>
            <a:r>
              <a:rPr lang="en-US" dirty="0"/>
              <a:t>timely, casual connection, and </a:t>
            </a:r>
            <a:r>
              <a:rPr lang="en-US" b="1" i="1" dirty="0" err="1"/>
              <a:t>Workmens</a:t>
            </a:r>
            <a:r>
              <a:rPr lang="en-US" b="1" i="1" dirty="0"/>
              <a:t>’ Compensation Act should be Liberally Construed to fulfill its humanitarian purpose</a:t>
            </a:r>
            <a:r>
              <a:rPr lang="en-US" dirty="0"/>
              <a:t>.</a:t>
            </a:r>
          </a:p>
          <a:p>
            <a:endParaRPr lang="en-US" b="1" dirty="0"/>
          </a:p>
          <a:p>
            <a:r>
              <a:rPr lang="en-US" b="1" dirty="0"/>
              <a:t>1937</a:t>
            </a:r>
          </a:p>
          <a:p>
            <a:pPr defTabSz="931735">
              <a:defRPr/>
            </a:pPr>
            <a:r>
              <a:rPr lang="en-US" b="0" dirty="0"/>
              <a:t>The Silicosis Act enacted to deal with the devastating disabling effects of raspatory disease “White Lung” in underground coal miners. Predates the MT-OD Act Fixed rate benefits set in statute. Last claims was made in 2014.  In 2015 there were Fifteen beneficiaries 2 direct &amp; 13 survivor beneficiaries. As of 9/1/2025 Four survivor spouse beneficiaries remain. Current monthly benefit is $350.</a:t>
            </a:r>
          </a:p>
          <a:p>
            <a:endParaRPr lang="en-US" dirty="0"/>
          </a:p>
          <a:p>
            <a:endParaRPr lang="en-US" dirty="0"/>
          </a:p>
          <a:p>
            <a:endParaRPr lang="en-US" dirty="0"/>
          </a:p>
          <a:p>
            <a:r>
              <a:rPr lang="en-US" dirty="0"/>
              <a:t>”</a:t>
            </a:r>
          </a:p>
          <a:p>
            <a:r>
              <a:rPr lang="en-US" b="0"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410A05-31F2-4306-9891-B3A980D4812B}" type="slidenum">
              <a:rPr lang="en-US" smtClean="0"/>
              <a:t>6</a:t>
            </a:fld>
            <a:endParaRPr lang="en-US"/>
          </a:p>
        </p:txBody>
      </p:sp>
    </p:spTree>
    <p:extLst>
      <p:ext uri="{BB962C8B-B14F-4D97-AF65-F5344CB8AC3E}">
        <p14:creationId xmlns:p14="http://schemas.microsoft.com/office/powerpoint/2010/main" val="167148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FFADA-F282-969F-523C-E9BC49FF4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9F980-34E8-CF97-652C-5B3FC2FA4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5C280-CA3F-D8F4-1AAC-36416F339762}"/>
              </a:ext>
            </a:extLst>
          </p:cNvPr>
          <p:cNvSpPr>
            <a:spLocks noGrp="1"/>
          </p:cNvSpPr>
          <p:nvPr>
            <p:ph type="body" idx="1"/>
          </p:nvPr>
        </p:nvSpPr>
        <p:spPr/>
        <p:txBody>
          <a:bodyPr/>
          <a:lstStyle/>
          <a:p>
            <a:pPr defTabSz="931735">
              <a:defRPr/>
            </a:pPr>
            <a:r>
              <a:rPr lang="en-US" b="0" dirty="0"/>
              <a:t> </a:t>
            </a:r>
          </a:p>
          <a:p>
            <a:pPr defTabSz="931735">
              <a:defRPr/>
            </a:pPr>
            <a:r>
              <a:rPr lang="en-US" b="1" dirty="0"/>
              <a:t>1939</a:t>
            </a:r>
            <a:r>
              <a:rPr lang="en-US" b="0" dirty="0"/>
              <a:t> </a:t>
            </a:r>
          </a:p>
          <a:p>
            <a:pPr defTabSz="931735">
              <a:defRPr/>
            </a:pPr>
            <a:r>
              <a:rPr lang="en-US" b="0" dirty="0"/>
              <a:t>Coverage optional to non-hazardous employment.</a:t>
            </a:r>
          </a:p>
          <a:p>
            <a:pPr marL="0" marR="0" lvl="0" indent="0" algn="l" defTabSz="931735" rtl="0" eaLnBrk="1" fontAlgn="auto" latinLnBrk="0" hangingPunct="1">
              <a:lnSpc>
                <a:spcPct val="100000"/>
              </a:lnSpc>
              <a:spcBef>
                <a:spcPts val="0"/>
              </a:spcBef>
              <a:spcAft>
                <a:spcPts val="0"/>
              </a:spcAft>
              <a:buClrTx/>
              <a:buSzTx/>
              <a:buFontTx/>
              <a:buNone/>
              <a:tabLst/>
              <a:defRPr/>
            </a:pPr>
            <a:r>
              <a:rPr lang="en-US" dirty="0"/>
              <a:t>Non-Hazardous Employments could elect coverage; coverage was based on the election by the employer</a:t>
            </a:r>
          </a:p>
          <a:p>
            <a:pPr defTabSz="931735">
              <a:defRPr/>
            </a:pPr>
            <a:endParaRPr lang="en-US" b="0" dirty="0"/>
          </a:p>
          <a:p>
            <a:endParaRPr lang="en-US" b="1" dirty="0"/>
          </a:p>
          <a:p>
            <a:r>
              <a:rPr lang="en-US" b="1" dirty="0"/>
              <a:t>1947</a:t>
            </a:r>
            <a:r>
              <a:rPr lang="en-US" dirty="0"/>
              <a:t> </a:t>
            </a:r>
            <a:r>
              <a:rPr lang="en-US" b="1" dirty="0"/>
              <a:t>Fixed number of weeks of compensation</a:t>
            </a:r>
            <a:r>
              <a:rPr lang="en-US" dirty="0"/>
              <a:t> for the total loss (or loss of use) of specific body parts</a:t>
            </a:r>
          </a:p>
          <a:p>
            <a:pPr lvl="1"/>
            <a:r>
              <a:rPr lang="en-US" dirty="0"/>
              <a:t>Examples:</a:t>
            </a:r>
          </a:p>
          <a:p>
            <a:pPr lvl="1"/>
            <a:r>
              <a:rPr lang="en-US" b="1" dirty="0"/>
              <a:t>Arm at shoulder</a:t>
            </a:r>
            <a:r>
              <a:rPr lang="en-US" dirty="0"/>
              <a:t>: ~208 weeks</a:t>
            </a:r>
          </a:p>
          <a:p>
            <a:pPr lvl="1"/>
            <a:r>
              <a:rPr lang="en-US" b="1" dirty="0"/>
              <a:t>Leg at hip</a:t>
            </a:r>
            <a:r>
              <a:rPr lang="en-US" dirty="0"/>
              <a:t>: ~288 weeks</a:t>
            </a:r>
          </a:p>
          <a:p>
            <a:pPr lvl="1"/>
            <a:r>
              <a:rPr lang="en-US" b="1" dirty="0"/>
              <a:t>Hand</a:t>
            </a:r>
            <a:r>
              <a:rPr lang="en-US" dirty="0"/>
              <a:t>: ~166 weeks</a:t>
            </a:r>
          </a:p>
          <a:p>
            <a:pPr lvl="1"/>
            <a:r>
              <a:rPr lang="en-US" b="1" dirty="0"/>
              <a:t>Foot</a:t>
            </a:r>
            <a:r>
              <a:rPr lang="en-US" dirty="0"/>
              <a:t>: ~139 weeks</a:t>
            </a:r>
          </a:p>
          <a:p>
            <a:pPr lvl="1"/>
            <a:r>
              <a:rPr lang="en-US" b="1" dirty="0"/>
              <a:t>Thumb</a:t>
            </a:r>
            <a:r>
              <a:rPr lang="en-US" dirty="0"/>
              <a:t>: ~66 weeks</a:t>
            </a:r>
          </a:p>
          <a:p>
            <a:pPr lvl="1"/>
            <a:r>
              <a:rPr lang="en-US" b="1" dirty="0"/>
              <a:t>Eye</a:t>
            </a:r>
            <a:r>
              <a:rPr lang="en-US" dirty="0"/>
              <a:t>: ~140 weeks</a:t>
            </a:r>
          </a:p>
          <a:p>
            <a:pPr defTabSz="931735">
              <a:defRPr/>
            </a:pPr>
            <a:endParaRPr lang="en-US" b="0" dirty="0"/>
          </a:p>
          <a:p>
            <a:pPr defTabSz="931735">
              <a:defRPr/>
            </a:pPr>
            <a:r>
              <a:rPr lang="en-US" b="1" dirty="0"/>
              <a:t>1955 </a:t>
            </a:r>
            <a:r>
              <a:rPr lang="en-US" b="0" dirty="0"/>
              <a:t>Governor John Aronson (1953 to 1961) called for the first annual conference for stakeholders on WC education and training. This event is now referred to as the Governor’s Conference on Workers’ Compensation.  Happy 70</a:t>
            </a:r>
            <a:r>
              <a:rPr lang="en-US" b="0" baseline="30000" dirty="0"/>
              <a:t>th</a:t>
            </a:r>
            <a:r>
              <a:rPr lang="en-US" b="0" dirty="0"/>
              <a:t> Birthday to the conference!</a:t>
            </a:r>
          </a:p>
          <a:p>
            <a:pPr defTabSz="931735">
              <a:defRPr/>
            </a:pPr>
            <a:endParaRPr lang="en-US" b="0" dirty="0"/>
          </a:p>
          <a:p>
            <a:pPr defTabSz="931735">
              <a:defRPr/>
            </a:pPr>
            <a:r>
              <a:rPr lang="en-US" b="1" dirty="0"/>
              <a:t>1958 Gaffney V Industrial Accident Board, </a:t>
            </a:r>
            <a:r>
              <a:rPr lang="en-US" b="0" dirty="0"/>
              <a:t>MT Supreme</a:t>
            </a:r>
          </a:p>
          <a:p>
            <a:r>
              <a:rPr lang="en-US" b="0" dirty="0"/>
              <a:t>Gaffney suffered a compensable injury while working in a coal mine in December 1948. He continued working, at full pay till July 1952 despite the injury. He filed for compensation, IAB hearing in 1953. 1955 MT Supreme court awarded compensation. Gaffney requested Lump sum settlement, IAB denied, instead awarding PTD of $17.50 for 500 weeks starting July 1952.  Gaffney argued payments should be from DOI in 1948 not when he stopped working in 1952, compensation rate increases after 1948 should apply to his injury case, for 6% interest on back payments. </a:t>
            </a:r>
            <a:r>
              <a:rPr lang="en-US" b="1" dirty="0"/>
              <a:t>MT Supreme Court rules</a:t>
            </a:r>
            <a:r>
              <a:rPr lang="en-US" b="0" dirty="0"/>
              <a:t>: Compensation begins when disability results in wage loss, not necessarily TOI, Statutory comp increases do not apply retroactively, Interest not mandated under the comp statutes.</a:t>
            </a:r>
          </a:p>
          <a:p>
            <a:endParaRPr lang="en-US" dirty="0"/>
          </a:p>
          <a:p>
            <a:r>
              <a:rPr lang="en-US" b="1" dirty="0"/>
              <a:t>1959</a:t>
            </a:r>
          </a:p>
          <a:p>
            <a:r>
              <a:rPr lang="en-US" dirty="0"/>
              <a:t>ODA – Insurer could request OD panel evaluation– Insurer could accept liability outright. Issues related to OD panel, more than one panel may have been required</a:t>
            </a:r>
          </a:p>
          <a:p>
            <a:pPr marL="465868" lvl="1" defTabSz="931735">
              <a:defRPr/>
            </a:pPr>
            <a:r>
              <a:rPr lang="en-US" dirty="0"/>
              <a:t>Earlier versions of the OD Act allowed “2 years from the date that the claimant knew or should have known </a:t>
            </a:r>
          </a:p>
          <a:p>
            <a:pPr lvl="1"/>
            <a:r>
              <a:rPr lang="en-US" dirty="0"/>
              <a:t>Currently, time to report OD “1 year from the date that the claimant knew or should have known”</a:t>
            </a:r>
          </a:p>
          <a:p>
            <a:endParaRPr lang="en-US" dirty="0"/>
          </a:p>
        </p:txBody>
      </p:sp>
      <p:sp>
        <p:nvSpPr>
          <p:cNvPr id="4" name="Slide Number Placeholder 3">
            <a:extLst>
              <a:ext uri="{FF2B5EF4-FFF2-40B4-BE49-F238E27FC236}">
                <a16:creationId xmlns:a16="http://schemas.microsoft.com/office/drawing/2014/main" id="{E0E8B57A-4387-787B-3230-0A7A1E25287F}"/>
              </a:ext>
            </a:extLst>
          </p:cNvPr>
          <p:cNvSpPr>
            <a:spLocks noGrp="1"/>
          </p:cNvSpPr>
          <p:nvPr>
            <p:ph type="sldNum" sz="quarter" idx="5"/>
          </p:nvPr>
        </p:nvSpPr>
        <p:spPr/>
        <p:txBody>
          <a:bodyPr/>
          <a:lstStyle/>
          <a:p>
            <a:fld id="{28410A05-31F2-4306-9891-B3A980D4812B}" type="slidenum">
              <a:rPr lang="en-US" smtClean="0"/>
              <a:t>7</a:t>
            </a:fld>
            <a:endParaRPr lang="en-US"/>
          </a:p>
        </p:txBody>
      </p:sp>
    </p:spTree>
    <p:extLst>
      <p:ext uri="{BB962C8B-B14F-4D97-AF65-F5344CB8AC3E}">
        <p14:creationId xmlns:p14="http://schemas.microsoft.com/office/powerpoint/2010/main" val="15063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57A52-CA0E-AD9D-841C-B689FE11D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F726-29DD-CC37-F470-C3FA46B83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E3EEA-770C-33D6-5781-66528B9AC9FC}"/>
              </a:ext>
            </a:extLst>
          </p:cNvPr>
          <p:cNvSpPr>
            <a:spLocks noGrp="1"/>
          </p:cNvSpPr>
          <p:nvPr>
            <p:ph type="body" idx="1"/>
          </p:nvPr>
        </p:nvSpPr>
        <p:spPr/>
        <p:txBody>
          <a:bodyPr/>
          <a:lstStyle/>
          <a:p>
            <a:pPr defTabSz="931735">
              <a:defRPr/>
            </a:pPr>
            <a:endParaRPr lang="en-US" b="1" dirty="0"/>
          </a:p>
          <a:p>
            <a:pPr defTabSz="931735">
              <a:defRPr/>
            </a:pPr>
            <a:r>
              <a:rPr lang="en-US" b="1" dirty="0"/>
              <a:t>Reform Year1973</a:t>
            </a:r>
          </a:p>
          <a:p>
            <a:endParaRPr lang="en-US" dirty="0"/>
          </a:p>
          <a:p>
            <a:endParaRPr lang="en-US" dirty="0"/>
          </a:p>
          <a:p>
            <a:r>
              <a:rPr lang="en-US" b="1" dirty="0"/>
              <a:t>1973 Mandatory Coverage </a:t>
            </a:r>
            <a:r>
              <a:rPr lang="en-US" b="0" dirty="0"/>
              <a:t>All public and private employment, not expressly exempted:</a:t>
            </a:r>
          </a:p>
          <a:p>
            <a:pPr marL="1164670" lvl="2" indent="-232934">
              <a:buFont typeface="+mj-lt"/>
              <a:buAutoNum type="arabicPeriod"/>
            </a:pPr>
            <a:r>
              <a:rPr lang="en-US" b="0" dirty="0"/>
              <a:t>Household</a:t>
            </a:r>
          </a:p>
          <a:p>
            <a:pPr marL="1164670" lvl="2" indent="-232934">
              <a:buFont typeface="+mj-lt"/>
              <a:buAutoNum type="arabicPeriod"/>
            </a:pPr>
            <a:r>
              <a:rPr lang="en-US" b="0" dirty="0"/>
              <a:t>Casual</a:t>
            </a:r>
          </a:p>
          <a:p>
            <a:pPr marL="1164670" lvl="2" indent="-232934">
              <a:buFont typeface="+mj-lt"/>
              <a:buAutoNum type="arabicPeriod"/>
            </a:pPr>
            <a:r>
              <a:rPr lang="en-US" b="0" dirty="0"/>
              <a:t>Member of employer's family dwelling in household</a:t>
            </a:r>
          </a:p>
          <a:p>
            <a:pPr marL="1164670" lvl="2" indent="-232934">
              <a:buFont typeface="+mj-lt"/>
              <a:buAutoNum type="arabicPeriod"/>
            </a:pPr>
            <a:r>
              <a:rPr lang="en-US" b="0" dirty="0"/>
              <a:t>Sole proprietor or working member of partnership</a:t>
            </a:r>
          </a:p>
          <a:p>
            <a:pPr marL="1164670" lvl="2" indent="-232934">
              <a:buFont typeface="+mj-lt"/>
              <a:buAutoNum type="arabicPeriod"/>
            </a:pPr>
            <a:r>
              <a:rPr lang="en-US" b="0" dirty="0"/>
              <a:t>Employment covered by rule of liability for injury, OD or death under other US law</a:t>
            </a:r>
          </a:p>
          <a:p>
            <a:pPr marL="1164670" lvl="2" indent="-232934">
              <a:buFont typeface="+mj-lt"/>
              <a:buAutoNum type="arabicPeriod"/>
            </a:pPr>
            <a:r>
              <a:rPr lang="en-US" b="0" dirty="0"/>
              <a:t>Persons in service for aid or sustenance only</a:t>
            </a:r>
          </a:p>
          <a:p>
            <a:r>
              <a:rPr lang="en-US" b="0" dirty="0"/>
              <a:t>List has Grown over the years from 6 to 26 exempt employments </a:t>
            </a:r>
            <a:endParaRPr lang="en-US" b="1" dirty="0"/>
          </a:p>
          <a:p>
            <a:pPr defTabSz="931735">
              <a:defRPr/>
            </a:pPr>
            <a:endParaRPr lang="en-US" b="1" dirty="0"/>
          </a:p>
          <a:p>
            <a:pPr defTabSz="931735">
              <a:defRPr/>
            </a:pPr>
            <a:r>
              <a:rPr lang="en-US" b="1" dirty="0"/>
              <a:t>After July 1, 1973, </a:t>
            </a:r>
            <a:r>
              <a:rPr lang="en-US" dirty="0"/>
              <a:t>lifetime medical for injury(s) related to accident </a:t>
            </a:r>
            <a:r>
              <a:rPr lang="en-US" b="1" dirty="0"/>
              <a:t>1973 and prior </a:t>
            </a:r>
            <a:r>
              <a:rPr lang="en-US" dirty="0"/>
              <a:t>Medical benefits only available for 36 months, claimants could apply to DWC for “Reasonable Extensions” of medical Benefits. Compensation for TTD, PPD , PTD, Fatality Benefits were determined by number of dependents – TTD 300 Weeks, PTD 500 Weeks and in cases of hardship could be extended by the industrial accident board.</a:t>
            </a:r>
          </a:p>
          <a:p>
            <a:endParaRPr lang="en-US" dirty="0"/>
          </a:p>
          <a:p>
            <a:endParaRPr lang="en-US" dirty="0"/>
          </a:p>
          <a:p>
            <a:r>
              <a:rPr lang="en-US" b="1" dirty="0"/>
              <a:t>1973</a:t>
            </a:r>
            <a:r>
              <a:rPr lang="en-US" dirty="0"/>
              <a:t> SIF – “Assist disabled workers in returning to work” certified as </a:t>
            </a:r>
            <a:r>
              <a:rPr lang="en-US" b="1" dirty="0"/>
              <a:t>vocationally handicapped</a:t>
            </a:r>
            <a:r>
              <a:rPr lang="en-US" dirty="0"/>
              <a:t>, employers' liability for certified workers re-injured limited to only the first 104 weeks. Years before the Americans with Disabilities Act was enacted to prohibit discrimination against people with disabilities. Richard Pimentel an American disability rights advocate spoke at the 2009 conference. 2007 Movie  “Music Within”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1975</a:t>
            </a:r>
            <a:r>
              <a:rPr lang="en-US" dirty="0"/>
              <a:t> Workers’ Compensation Court established to create an efficient and effective forum for resolving disputes arising under the workers compensation act, </a:t>
            </a:r>
            <a:r>
              <a:rPr lang="en-US" b="1" dirty="0"/>
              <a:t>Prior to 1975 </a:t>
            </a:r>
            <a:r>
              <a:rPr lang="en-US" dirty="0"/>
              <a:t>WC disputes were resolved through hearing and contested cases before the DWC WCC established</a:t>
            </a:r>
          </a:p>
          <a:p>
            <a:endParaRPr lang="en-US" dirty="0"/>
          </a:p>
          <a:p>
            <a:endParaRPr lang="en-US" dirty="0"/>
          </a:p>
        </p:txBody>
      </p:sp>
      <p:sp>
        <p:nvSpPr>
          <p:cNvPr id="4" name="Slide Number Placeholder 3">
            <a:extLst>
              <a:ext uri="{FF2B5EF4-FFF2-40B4-BE49-F238E27FC236}">
                <a16:creationId xmlns:a16="http://schemas.microsoft.com/office/drawing/2014/main" id="{2A5A2A98-32E5-758C-4E0D-1AE22D737080}"/>
              </a:ext>
            </a:extLst>
          </p:cNvPr>
          <p:cNvSpPr>
            <a:spLocks noGrp="1"/>
          </p:cNvSpPr>
          <p:nvPr>
            <p:ph type="sldNum" sz="quarter" idx="5"/>
          </p:nvPr>
        </p:nvSpPr>
        <p:spPr/>
        <p:txBody>
          <a:bodyPr/>
          <a:lstStyle/>
          <a:p>
            <a:fld id="{28410A05-31F2-4306-9891-B3A980D4812B}" type="slidenum">
              <a:rPr lang="en-US" smtClean="0"/>
              <a:t>8</a:t>
            </a:fld>
            <a:endParaRPr lang="en-US"/>
          </a:p>
        </p:txBody>
      </p:sp>
    </p:spTree>
    <p:extLst>
      <p:ext uri="{BB962C8B-B14F-4D97-AF65-F5344CB8AC3E}">
        <p14:creationId xmlns:p14="http://schemas.microsoft.com/office/powerpoint/2010/main" val="1038502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FEF5E-A30D-5EFD-AC01-0EE6768ED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270AC-FCBE-02F3-D4C3-5159D6189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EA5D1-7EEA-54ED-C57F-9338C68030B3}"/>
              </a:ext>
            </a:extLst>
          </p:cNvPr>
          <p:cNvSpPr>
            <a:spLocks noGrp="1"/>
          </p:cNvSpPr>
          <p:nvPr>
            <p:ph type="body" idx="1"/>
          </p:nvPr>
        </p:nvSpPr>
        <p:spPr/>
        <p:txBody>
          <a:bodyPr/>
          <a:lstStyle/>
          <a:p>
            <a:r>
              <a:rPr lang="en-US" b="1" dirty="0"/>
              <a:t>1977</a:t>
            </a:r>
            <a:r>
              <a:rPr lang="en-US" dirty="0"/>
              <a:t> Uninsured Employers Fund – Not an insurer – Not Plan 4 Effort to ensure that injured workers would not be left without benefits due to employer noncompliance</a:t>
            </a:r>
          </a:p>
          <a:p>
            <a:pPr defTabSz="931735">
              <a:defRPr/>
            </a:pPr>
            <a:r>
              <a:rPr lang="en-US" dirty="0"/>
              <a:t>Prior to the UEF, No compensation shall be paid to any employee, whether such employee has elected to come under this act or not, where his employer has failed or elected and has failed to come under on or the other of the compensation plans. UEF – Pay benefits to injured workers injured working for uninsured employers – Funded through Penalties against uninsured employers and $1000 assessment to insurer in each case of fatal industrial accident.</a:t>
            </a:r>
          </a:p>
          <a:p>
            <a:r>
              <a:rPr lang="en-US" dirty="0"/>
              <a:t>1977 – Employers’ Liability to UEF limited to $30,000</a:t>
            </a:r>
          </a:p>
          <a:p>
            <a:r>
              <a:rPr lang="en-US" dirty="0"/>
              <a:t>1985 - Employers’ Liability to UEF limited to $50,000</a:t>
            </a:r>
          </a:p>
          <a:p>
            <a:r>
              <a:rPr lang="en-US" dirty="0"/>
              <a:t>1995 - Employers’ Liability Limit removed</a:t>
            </a:r>
          </a:p>
          <a:p>
            <a:r>
              <a:rPr lang="en-US" dirty="0"/>
              <a:t>2007 – Injured Worker’s UEF Med Benefit limited to $100,000</a:t>
            </a:r>
          </a:p>
          <a:p>
            <a:pPr defTabSz="931735">
              <a:defRPr/>
            </a:pPr>
            <a:endParaRPr lang="en-US" dirty="0"/>
          </a:p>
          <a:p>
            <a:pPr defTabSz="931735">
              <a:defRPr/>
            </a:pPr>
            <a:r>
              <a:rPr lang="en-US" b="1" dirty="0"/>
              <a:t>1980</a:t>
            </a:r>
            <a:r>
              <a:rPr lang="en-US" dirty="0"/>
              <a:t> Asbestosis Claims on the Rise</a:t>
            </a:r>
          </a:p>
          <a:p>
            <a:endParaRPr lang="en-US" dirty="0"/>
          </a:p>
          <a:p>
            <a:pPr defTabSz="931735">
              <a:defRPr/>
            </a:pPr>
            <a:r>
              <a:rPr lang="en-US" b="1" dirty="0"/>
              <a:t>1981 </a:t>
            </a:r>
            <a:r>
              <a:rPr lang="en-US" dirty="0"/>
              <a:t>PPD Benefits end at retirement </a:t>
            </a:r>
          </a:p>
          <a:p>
            <a:pPr marL="174700" indent="-174700">
              <a:buFont typeface="Arial" panose="020B0604020202020204" pitchFamily="34" charset="0"/>
              <a:buChar char="•"/>
            </a:pPr>
            <a:r>
              <a:rPr lang="en-US" dirty="0"/>
              <a:t>When the claimant is retired, the liability of the insurer is ended for payment of permanent partial disability benefits other than the impairment award, payment of permanent total disability benefits, and payment of rehabilitation compensation benefits. </a:t>
            </a:r>
          </a:p>
          <a:p>
            <a:pPr marL="174700" indent="-174700">
              <a:buFont typeface="Arial" panose="020B0604020202020204" pitchFamily="34" charset="0"/>
              <a:buChar char="•"/>
            </a:pPr>
            <a:r>
              <a:rPr lang="en-US" dirty="0"/>
              <a:t>Insurer remains liable for temporary total disability benefits, any impairment award, and medical benefits. </a:t>
            </a:r>
          </a:p>
          <a:p>
            <a:endParaRPr lang="en-US" b="1" dirty="0"/>
          </a:p>
          <a:p>
            <a:r>
              <a:rPr lang="en-US" b="1" dirty="0"/>
              <a:t>1984 </a:t>
            </a:r>
            <a:r>
              <a:rPr lang="en-US" dirty="0"/>
              <a:t>Independent Contractor Certifications</a:t>
            </a:r>
          </a:p>
          <a:p>
            <a:endParaRPr lang="en-US" b="1" dirty="0"/>
          </a:p>
          <a:p>
            <a:r>
              <a:rPr lang="en-US" b="1" dirty="0"/>
              <a:t>1986</a:t>
            </a:r>
            <a:r>
              <a:rPr lang="en-US" dirty="0"/>
              <a:t>, the State Compensation Mutual Insurance Fund had accumulated an </a:t>
            </a:r>
            <a:r>
              <a:rPr lang="en-US" b="1" dirty="0"/>
              <a:t>unfunded liability of approximately $200 million</a:t>
            </a:r>
            <a:r>
              <a:rPr lang="en-US" dirty="0"/>
              <a:t>.</a:t>
            </a:r>
          </a:p>
          <a:p>
            <a:pPr lvl="1"/>
            <a:r>
              <a:rPr lang="en-US" dirty="0"/>
              <a:t>This crisis was driven by:</a:t>
            </a:r>
          </a:p>
          <a:p>
            <a:pPr lvl="2"/>
            <a:r>
              <a:rPr lang="en-US" dirty="0"/>
              <a:t>Rapidly rising claim costs (a 577% increase from 1977 to 1986).</a:t>
            </a:r>
          </a:p>
          <a:p>
            <a:pPr lvl="2"/>
            <a:r>
              <a:rPr lang="en-US" dirty="0"/>
              <a:t>A relatively modest increase in the number of claims (only 67% over the same period).</a:t>
            </a:r>
          </a:p>
          <a:p>
            <a:pPr lvl="2"/>
            <a:r>
              <a:rPr lang="en-US" dirty="0"/>
              <a:t>A system that had become </a:t>
            </a:r>
            <a:r>
              <a:rPr lang="en-US" b="1" dirty="0"/>
              <a:t>too expensive, litigious, and unpredictable</a:t>
            </a:r>
            <a:r>
              <a:rPr lang="en-US" dirty="0"/>
              <a:t>.</a:t>
            </a:r>
          </a:p>
          <a:p>
            <a:pPr lvl="1"/>
            <a:r>
              <a:rPr lang="en-US" dirty="0"/>
              <a:t>Trouble Brewing  in the  MT–WC System</a:t>
            </a:r>
          </a:p>
          <a:p>
            <a:endParaRPr lang="en-US" dirty="0"/>
          </a:p>
          <a:p>
            <a:r>
              <a:rPr lang="en-US" dirty="0"/>
              <a:t>Governor </a:t>
            </a:r>
            <a:r>
              <a:rPr lang="en-US" dirty="0" err="1"/>
              <a:t>Schwinden</a:t>
            </a:r>
            <a:r>
              <a:rPr lang="en-US" dirty="0"/>
              <a:t> appointed a WC Advisory Council, 20-member council identified concerns and recommend changes report to submit the Governor &amp; Legislature.</a:t>
            </a:r>
          </a:p>
          <a:p>
            <a:r>
              <a:rPr lang="en-US" dirty="0"/>
              <a:t>Additionally, the DWC developed a plan and submitted it to the legislature</a:t>
            </a:r>
          </a:p>
          <a:p>
            <a:endParaRPr lang="en-US" dirty="0"/>
          </a:p>
          <a:p>
            <a:pPr defTabSz="931735">
              <a:defRPr/>
            </a:pPr>
            <a:r>
              <a:rPr lang="en-US" b="1" dirty="0"/>
              <a:t>1987</a:t>
            </a:r>
            <a:r>
              <a:rPr lang="en-US" dirty="0"/>
              <a:t> Specific Injury Compensation, put into the act in 1947, was removed.  Schedules that created values for loss of body part.  Move to Percentage of Whole person </a:t>
            </a:r>
          </a:p>
          <a:p>
            <a:endParaRPr lang="en-US" b="1" dirty="0"/>
          </a:p>
          <a:p>
            <a:r>
              <a:rPr lang="en-US" b="1" dirty="0"/>
              <a:t>1987</a:t>
            </a:r>
            <a:r>
              <a:rPr lang="en-US" dirty="0"/>
              <a:t> Mediation for disputes concerning benefits added.</a:t>
            </a:r>
          </a:p>
          <a:p>
            <a:r>
              <a:rPr lang="en-US" dirty="0"/>
              <a:t>Purpose: prevent, when possible, WCC actions by claimants and insurers relating to claims. Mandatory – Non-binding</a:t>
            </a:r>
          </a:p>
          <a:p>
            <a:r>
              <a:rPr lang="en-US" dirty="0"/>
              <a:t>amended in 1989 to include informal, minimal cost. fully present case, if cause proceeds to WCC new evidence okay, new issues back to mediation.</a:t>
            </a:r>
          </a:p>
          <a:p>
            <a:endParaRPr lang="en-US" dirty="0"/>
          </a:p>
          <a:p>
            <a:pPr defTabSz="931735">
              <a:defRPr/>
            </a:pPr>
            <a:r>
              <a:rPr lang="en-US" b="1" dirty="0"/>
              <a:t>1987</a:t>
            </a:r>
            <a:r>
              <a:rPr lang="en-US" dirty="0"/>
              <a:t> Liberal Construction Repealed </a:t>
            </a:r>
          </a:p>
          <a:p>
            <a:endParaRPr lang="en-US" dirty="0"/>
          </a:p>
          <a:p>
            <a:r>
              <a:rPr lang="en-US" dirty="0"/>
              <a:t>1981 </a:t>
            </a:r>
            <a:r>
              <a:rPr lang="en-US" b="1" dirty="0"/>
              <a:t>Penny v Anaconda Company </a:t>
            </a:r>
          </a:p>
          <a:p>
            <a:r>
              <a:rPr lang="en-US" dirty="0"/>
              <a:t>	</a:t>
            </a:r>
            <a:r>
              <a:rPr lang="en-US" b="1" dirty="0"/>
              <a:t>No WC Benefits for Fighting at Work</a:t>
            </a:r>
          </a:p>
          <a:p>
            <a:r>
              <a:rPr lang="en-US" dirty="0"/>
              <a:t>	Penny suffered a back </a:t>
            </a:r>
            <a:r>
              <a:rPr lang="en-US" b="1" dirty="0"/>
              <a:t>injury on February 15, 1978</a:t>
            </a:r>
            <a:r>
              <a:rPr lang="en-US" dirty="0"/>
              <a:t>, while working for Anaconda Company.</a:t>
            </a:r>
          </a:p>
          <a:p>
            <a:r>
              <a:rPr lang="en-US" dirty="0"/>
              <a:t>	He was involved in a </a:t>
            </a:r>
            <a:r>
              <a:rPr lang="en-US" b="1" dirty="0"/>
              <a:t>fight on November 2, 1979</a:t>
            </a:r>
            <a:r>
              <a:rPr lang="en-US" dirty="0"/>
              <a:t>, which he claimed aggravated his pre-existing condition.</a:t>
            </a:r>
          </a:p>
          <a:p>
            <a:r>
              <a:rPr lang="en-US" dirty="0"/>
              <a:t>	</a:t>
            </a:r>
            <a:r>
              <a:rPr lang="en-US" b="1" dirty="0"/>
              <a:t>Finding: </a:t>
            </a:r>
            <a:r>
              <a:rPr lang="en-US" dirty="0"/>
              <a:t>November 2 fight was personal, not work related. Substantial evidence Penny initiated fight out of personal animosity</a:t>
            </a:r>
          </a:p>
          <a:p>
            <a:r>
              <a:rPr lang="en-US" dirty="0"/>
              <a:t>	By the original 1978 injury, a 25% whole man impairment had been found. On the appeal, Court found that “the evidence of pain is insufficient in and of 	itself to establish percentage disability rating</a:t>
            </a:r>
          </a:p>
          <a:p>
            <a:endParaRPr lang="en-US" b="1" dirty="0"/>
          </a:p>
          <a:p>
            <a:endParaRPr lang="en-US" dirty="0"/>
          </a:p>
          <a:p>
            <a:r>
              <a:rPr lang="en-US" dirty="0"/>
              <a:t>1984 Courser and Scope - Courser V Darby School District – </a:t>
            </a:r>
          </a:p>
          <a:p>
            <a:pPr lvl="1"/>
            <a:r>
              <a:rPr lang="en-US" b="1" dirty="0"/>
              <a:t>Employer's Request</a:t>
            </a:r>
            <a:r>
              <a:rPr lang="en-US" dirty="0"/>
              <a:t>: Whether the activity was undertaken at the employer's request.</a:t>
            </a:r>
          </a:p>
          <a:p>
            <a:pPr lvl="1"/>
            <a:r>
              <a:rPr lang="en-US" b="1" dirty="0"/>
              <a:t>Compulsion</a:t>
            </a:r>
            <a:r>
              <a:rPr lang="en-US" dirty="0"/>
              <a:t>: Whether the employer, directly or indirectly, compelled the employee to participate in the activity.</a:t>
            </a:r>
          </a:p>
          <a:p>
            <a:pPr lvl="1"/>
            <a:r>
              <a:rPr lang="en-US" b="1" dirty="0"/>
              <a:t>Employer's Control</a:t>
            </a:r>
            <a:r>
              <a:rPr lang="en-US" dirty="0"/>
              <a:t>: Whether the employer controlled or participated in the activity.</a:t>
            </a:r>
          </a:p>
          <a:p>
            <a:pPr lvl="1"/>
            <a:r>
              <a:rPr lang="en-US" b="1" dirty="0"/>
              <a:t>Mutual Benefit</a:t>
            </a:r>
            <a:r>
              <a:rPr lang="en-US" dirty="0"/>
              <a:t>: Whether both the employer and employee mutually benefited from the activity.</a:t>
            </a:r>
          </a:p>
          <a:p>
            <a:endParaRPr lang="en-US" dirty="0"/>
          </a:p>
        </p:txBody>
      </p:sp>
      <p:sp>
        <p:nvSpPr>
          <p:cNvPr id="4" name="Slide Number Placeholder 3">
            <a:extLst>
              <a:ext uri="{FF2B5EF4-FFF2-40B4-BE49-F238E27FC236}">
                <a16:creationId xmlns:a16="http://schemas.microsoft.com/office/drawing/2014/main" id="{BAF9995A-CFC5-81E7-23D8-C613E25639F6}"/>
              </a:ext>
            </a:extLst>
          </p:cNvPr>
          <p:cNvSpPr>
            <a:spLocks noGrp="1"/>
          </p:cNvSpPr>
          <p:nvPr>
            <p:ph type="sldNum" sz="quarter" idx="5"/>
          </p:nvPr>
        </p:nvSpPr>
        <p:spPr/>
        <p:txBody>
          <a:bodyPr/>
          <a:lstStyle/>
          <a:p>
            <a:fld id="{28410A05-31F2-4306-9891-B3A980D4812B}" type="slidenum">
              <a:rPr lang="en-US" smtClean="0"/>
              <a:t>9</a:t>
            </a:fld>
            <a:endParaRPr lang="en-US"/>
          </a:p>
        </p:txBody>
      </p:sp>
    </p:spTree>
    <p:extLst>
      <p:ext uri="{BB962C8B-B14F-4D97-AF65-F5344CB8AC3E}">
        <p14:creationId xmlns:p14="http://schemas.microsoft.com/office/powerpoint/2010/main" val="644214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DLIHorLogo_Snowflake.png"/>
          <p:cNvPicPr>
            <a:picLocks noChangeAspect="1"/>
          </p:cNvPicPr>
          <p:nvPr/>
        </p:nvPicPr>
        <p:blipFill>
          <a:blip r:embed="rId2" cstate="print">
            <a:alphaModFix amt="5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21970" y="307886"/>
            <a:ext cx="6320652" cy="6320652"/>
          </a:xfrm>
          <a:prstGeom prst="rect">
            <a:avLst/>
          </a:prstGeom>
        </p:spPr>
      </p:pic>
      <p:sp>
        <p:nvSpPr>
          <p:cNvPr id="2" name="Title 1"/>
          <p:cNvSpPr>
            <a:spLocks noGrp="1"/>
          </p:cNvSpPr>
          <p:nvPr>
            <p:ph type="ctrTitle" hasCustomPrompt="1"/>
          </p:nvPr>
        </p:nvSpPr>
        <p:spPr>
          <a:xfrm>
            <a:off x="884584" y="1045008"/>
            <a:ext cx="6917635" cy="3028769"/>
          </a:xfrm>
        </p:spPr>
        <p:txBody>
          <a:bodyPr anchor="ctr">
            <a:noAutofit/>
          </a:bodyPr>
          <a:lstStyle>
            <a:lvl1pPr>
              <a:lnSpc>
                <a:spcPct val="100000"/>
              </a:lnSpc>
              <a:defRPr sz="4950" cap="none" spc="-60" baseline="0">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884584" y="4083155"/>
            <a:ext cx="6003236" cy="914400"/>
          </a:xfrm>
        </p:spPr>
        <p:txBody>
          <a:bodyPr/>
          <a:lstStyle>
            <a:lvl1pPr marL="0" indent="0" algn="l">
              <a:buNone/>
              <a:defRPr b="0" cap="all" spc="90" baseline="0">
                <a:solidFill>
                  <a:srgbClr val="217CBA"/>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Name, title</a:t>
            </a:r>
          </a:p>
        </p:txBody>
      </p:sp>
      <p:sp>
        <p:nvSpPr>
          <p:cNvPr id="9" name="Rectangle 8"/>
          <p:cNvSpPr/>
          <p:nvPr/>
        </p:nvSpPr>
        <p:spPr>
          <a:xfrm>
            <a:off x="9001125" y="4846320"/>
            <a:ext cx="142876" cy="201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001125" y="0"/>
            <a:ext cx="142876" cy="4846320"/>
          </a:xfrm>
          <a:prstGeom prst="rect">
            <a:avLst/>
          </a:prstGeom>
          <a:solidFill>
            <a:srgbClr val="21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p:nvPicPr>
        <p:blipFill>
          <a:blip r:embed="rId3"/>
          <a:stretch>
            <a:fillRect/>
          </a:stretch>
        </p:blipFill>
        <p:spPr>
          <a:xfrm>
            <a:off x="5707536" y="6052700"/>
            <a:ext cx="3066532" cy="585216"/>
          </a:xfrm>
          <a:prstGeom prst="rect">
            <a:avLst/>
          </a:prstGeom>
        </p:spPr>
      </p:pic>
    </p:spTree>
    <p:extLst>
      <p:ext uri="{BB962C8B-B14F-4D97-AF65-F5344CB8AC3E}">
        <p14:creationId xmlns:p14="http://schemas.microsoft.com/office/powerpoint/2010/main" val="57251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720"/>
            <a:ext cx="7620000" cy="91187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615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lvl1pPr>
              <a:defRPr b="0">
                <a:latin typeface="+mj-lt"/>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712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720"/>
            <a:ext cx="7620000" cy="911877"/>
          </a:xfrm>
        </p:spPr>
        <p:txBody>
          <a:bodyPr/>
          <a:lstStyle/>
          <a:p>
            <a:r>
              <a:rPr lang="en-US"/>
              <a:t>Click to edit Master title style</a:t>
            </a:r>
          </a:p>
        </p:txBody>
      </p:sp>
      <p:sp>
        <p:nvSpPr>
          <p:cNvPr id="3" name="Content Placeholder 2"/>
          <p:cNvSpPr>
            <a:spLocks noGrp="1"/>
          </p:cNvSpPr>
          <p:nvPr>
            <p:ph idx="1"/>
          </p:nvPr>
        </p:nvSpPr>
        <p:spPr/>
        <p:txBody>
          <a:bodyPr/>
          <a:lstStyle>
            <a:lvl1pPr>
              <a:defRPr b="0">
                <a:solidFill>
                  <a:srgbClr val="58595B"/>
                </a:solidFill>
                <a:latin typeface="+mj-lt"/>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335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7802"/>
            <a:ext cx="7772400" cy="4321175"/>
          </a:xfrm>
        </p:spPr>
        <p:txBody>
          <a:bodyPr anchor="ctr">
            <a:noAutofit/>
          </a:bodyPr>
          <a:lstStyle>
            <a:lvl1pPr algn="l">
              <a:lnSpc>
                <a:spcPct val="100000"/>
              </a:lnSpc>
              <a:defRPr sz="4050" b="0" cap="none" spc="-6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228601"/>
            <a:ext cx="7772400" cy="1066800"/>
          </a:xfrm>
        </p:spPr>
        <p:txBody>
          <a:bodyPr anchor="b"/>
          <a:lstStyle>
            <a:lvl1pPr marL="0" indent="0">
              <a:buNone/>
              <a:defRPr sz="1500" b="0" cap="all" spc="90" baseline="0">
                <a:solidFill>
                  <a:srgbClr val="217CBA"/>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8870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5844"/>
            <a:ext cx="7620000" cy="911877"/>
          </a:xfrm>
        </p:spPr>
        <p:txBody>
          <a:bodyPr/>
          <a:lstStyle/>
          <a:p>
            <a:r>
              <a:rPr lang="en-US"/>
              <a:t>Click to edit Master title style</a:t>
            </a:r>
          </a:p>
        </p:txBody>
      </p:sp>
      <p:sp>
        <p:nvSpPr>
          <p:cNvPr id="3" name="Content Placeholder 2"/>
          <p:cNvSpPr>
            <a:spLocks noGrp="1"/>
          </p:cNvSpPr>
          <p:nvPr>
            <p:ph sz="half" idx="1"/>
          </p:nvPr>
        </p:nvSpPr>
        <p:spPr>
          <a:xfrm>
            <a:off x="457200" y="1574800"/>
            <a:ext cx="3291840" cy="4525963"/>
          </a:xfrm>
        </p:spPr>
        <p:txBody>
          <a:bodyPr/>
          <a:lstStyle>
            <a:lvl1pPr>
              <a:defRPr sz="2100" b="0">
                <a:solidFill>
                  <a:srgbClr val="58595B"/>
                </a:solidFill>
                <a:latin typeface="+mj-lt"/>
              </a:defRPr>
            </a:lvl1pPr>
            <a:lvl2pPr>
              <a:defRPr sz="1800">
                <a:solidFill>
                  <a:srgbClr val="58595B"/>
                </a:solidFill>
              </a:defRPr>
            </a:lvl2pPr>
            <a:lvl3pPr>
              <a:defRPr sz="1500">
                <a:solidFill>
                  <a:srgbClr val="58595B"/>
                </a:solidFill>
              </a:defRPr>
            </a:lvl3pPr>
            <a:lvl4pPr>
              <a:defRPr sz="1350">
                <a:solidFill>
                  <a:srgbClr val="58595B"/>
                </a:solidFill>
              </a:defRPr>
            </a:lvl4pPr>
            <a:lvl5pPr>
              <a:defRPr sz="1350">
                <a:solidFill>
                  <a:srgbClr val="58595B"/>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100" b="0">
                <a:solidFill>
                  <a:srgbClr val="58595B"/>
                </a:solidFill>
                <a:latin typeface="+mj-lt"/>
              </a:defRPr>
            </a:lvl1pPr>
            <a:lvl2pPr>
              <a:defRPr sz="1800">
                <a:solidFill>
                  <a:srgbClr val="58595B"/>
                </a:solidFill>
              </a:defRPr>
            </a:lvl2pPr>
            <a:lvl3pPr>
              <a:defRPr sz="1500">
                <a:solidFill>
                  <a:srgbClr val="58595B"/>
                </a:solidFill>
              </a:defRPr>
            </a:lvl3pPr>
            <a:lvl4pPr>
              <a:defRPr sz="1350">
                <a:solidFill>
                  <a:srgbClr val="58595B"/>
                </a:solidFill>
              </a:defRPr>
            </a:lvl4pPr>
            <a:lvl5pPr>
              <a:defRPr sz="1350">
                <a:solidFill>
                  <a:srgbClr val="58595B"/>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1752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72768"/>
            <a:ext cx="3291840" cy="639762"/>
          </a:xfrm>
        </p:spPr>
        <p:txBody>
          <a:bodyPr anchor="b">
            <a:noAutofit/>
          </a:bodyPr>
          <a:lstStyle>
            <a:lvl1pPr marL="0" indent="0">
              <a:buNone/>
              <a:defRPr sz="1350" b="0" cap="all" spc="75" baseline="0">
                <a:solidFill>
                  <a:srgbClr val="217CBA"/>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259366"/>
            <a:ext cx="3291840" cy="3840480"/>
          </a:xfrm>
        </p:spPr>
        <p:txBody>
          <a:bodyPr/>
          <a:lstStyle>
            <a:lvl1pPr>
              <a:defRPr sz="1800">
                <a:solidFill>
                  <a:srgbClr val="58595B"/>
                </a:solidFill>
              </a:defRPr>
            </a:lvl1pPr>
            <a:lvl2pPr>
              <a:defRPr sz="1500">
                <a:solidFill>
                  <a:srgbClr val="58595B"/>
                </a:solidFill>
              </a:defRPr>
            </a:lvl2pPr>
            <a:lvl3pPr>
              <a:defRPr sz="1350">
                <a:solidFill>
                  <a:srgbClr val="58595B"/>
                </a:solidFill>
              </a:defRPr>
            </a:lvl3pPr>
            <a:lvl4pPr>
              <a:defRPr sz="1200">
                <a:solidFill>
                  <a:srgbClr val="58595B"/>
                </a:solidFill>
              </a:defRPr>
            </a:lvl4pPr>
            <a:lvl5pPr>
              <a:defRPr sz="1200">
                <a:solidFill>
                  <a:srgbClr val="58595B"/>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350" b="0" kern="1200" cap="all" spc="75" baseline="0" dirty="0" smtClean="0">
                <a:solidFill>
                  <a:srgbClr val="217CBA"/>
                </a:solidFill>
                <a:latin typeface="+mj-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1800">
                <a:solidFill>
                  <a:srgbClr val="58595B"/>
                </a:solidFill>
              </a:defRPr>
            </a:lvl1pPr>
            <a:lvl2pPr>
              <a:defRPr sz="1500">
                <a:solidFill>
                  <a:srgbClr val="58595B"/>
                </a:solidFill>
              </a:defRPr>
            </a:lvl2pPr>
            <a:lvl3pPr>
              <a:defRPr sz="1350">
                <a:solidFill>
                  <a:srgbClr val="58595B"/>
                </a:solidFill>
              </a:defRPr>
            </a:lvl3pPr>
            <a:lvl4pPr>
              <a:defRPr sz="1200">
                <a:solidFill>
                  <a:srgbClr val="58595B"/>
                </a:solidFill>
              </a:defRPr>
            </a:lvl4pPr>
            <a:lvl5pPr>
              <a:defRPr sz="1200">
                <a:solidFill>
                  <a:srgbClr val="58595B"/>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371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66470"/>
            <a:ext cx="7620000" cy="911877"/>
          </a:xfrm>
        </p:spPr>
        <p:txBody>
          <a:bodyPr/>
          <a:lstStyle/>
          <a:p>
            <a:r>
              <a:rPr lang="en-US"/>
              <a:t>Click to edit Master title style</a:t>
            </a:r>
            <a:endParaRPr lang="en-US" dirty="0"/>
          </a:p>
        </p:txBody>
      </p:sp>
    </p:spTree>
    <p:extLst>
      <p:ext uri="{BB962C8B-B14F-4D97-AF65-F5344CB8AC3E}">
        <p14:creationId xmlns:p14="http://schemas.microsoft.com/office/powerpoint/2010/main" val="322881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34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2400" b="0">
                <a:latin typeface="+mj-lt"/>
              </a:defRPr>
            </a:lvl1pPr>
            <a:lvl2pPr>
              <a:defRPr sz="2100">
                <a:solidFill>
                  <a:srgbClr val="58595B"/>
                </a:solidFill>
              </a:defRPr>
            </a:lvl2pPr>
            <a:lvl3pPr>
              <a:defRPr sz="1800">
                <a:solidFill>
                  <a:srgbClr val="58595B"/>
                </a:solidFill>
              </a:defRPr>
            </a:lvl3pPr>
            <a:lvl4pPr>
              <a:defRPr sz="1500">
                <a:solidFill>
                  <a:srgbClr val="58595B"/>
                </a:solidFill>
              </a:defRPr>
            </a:lvl4pPr>
            <a:lvl5pPr>
              <a:defRPr sz="1500">
                <a:solidFill>
                  <a:srgbClr val="58595B"/>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200" b="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Title 7"/>
          <p:cNvSpPr>
            <a:spLocks noGrp="1"/>
          </p:cNvSpPr>
          <p:nvPr>
            <p:ph type="title"/>
          </p:nvPr>
        </p:nvSpPr>
        <p:spPr>
          <a:xfrm>
            <a:off x="457200" y="390220"/>
            <a:ext cx="7620000" cy="911877"/>
          </a:xfrm>
        </p:spPr>
        <p:txBody>
          <a:bodyPr/>
          <a:lstStyle/>
          <a:p>
            <a:r>
              <a:rPr lang="en-US"/>
              <a:t>Click to edit Master title style</a:t>
            </a:r>
            <a:endParaRPr lang="en-US" dirty="0"/>
          </a:p>
        </p:txBody>
      </p:sp>
    </p:spTree>
    <p:extLst>
      <p:ext uri="{BB962C8B-B14F-4D97-AF65-F5344CB8AC3E}">
        <p14:creationId xmlns:p14="http://schemas.microsoft.com/office/powerpoint/2010/main" val="266742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rgbClr val="21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hasCustomPrompt="1"/>
          </p:nvPr>
        </p:nvSpPr>
        <p:spPr>
          <a:xfrm>
            <a:off x="457200" y="5715000"/>
            <a:ext cx="8153400" cy="457200"/>
          </a:xfrm>
        </p:spPr>
        <p:txBody>
          <a:bodyPr/>
          <a:lstStyle>
            <a:lvl1pPr marL="0" indent="0">
              <a:buNone/>
              <a:defRPr sz="1200">
                <a:solidFill>
                  <a:srgbClr val="217CBA"/>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8" name="Title 7"/>
          <p:cNvSpPr>
            <a:spLocks noGrp="1"/>
          </p:cNvSpPr>
          <p:nvPr>
            <p:ph type="title"/>
          </p:nvPr>
        </p:nvSpPr>
        <p:spPr>
          <a:xfrm>
            <a:off x="457200" y="4953000"/>
            <a:ext cx="8153400" cy="762000"/>
          </a:xfrm>
        </p:spPr>
        <p:txBody>
          <a:bodyPr anchor="t">
            <a:normAutofit/>
          </a:bodyPr>
          <a:lstStyle>
            <a:lvl1pPr>
              <a:defRPr sz="2400"/>
            </a:lvl1pPr>
          </a:lstStyle>
          <a:p>
            <a:r>
              <a:rPr lang="en-US"/>
              <a:t>Click to edit Master title style</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2280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0845"/>
            <a:ext cx="7620000" cy="91187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1"/>
            <a:ext cx="7620000" cy="47545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9001125" y="0"/>
            <a:ext cx="142876" cy="1371600"/>
          </a:xfrm>
          <a:prstGeom prst="rect">
            <a:avLst/>
          </a:prstGeom>
          <a:solidFill>
            <a:srgbClr val="21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9001125"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13"/>
          <a:stretch>
            <a:fillRect/>
          </a:stretch>
        </p:blipFill>
        <p:spPr>
          <a:xfrm>
            <a:off x="6421972" y="6227537"/>
            <a:ext cx="2419685" cy="461772"/>
          </a:xfrm>
          <a:prstGeom prst="rect">
            <a:avLst/>
          </a:prstGeom>
        </p:spPr>
      </p:pic>
    </p:spTree>
    <p:extLst>
      <p:ext uri="{BB962C8B-B14F-4D97-AF65-F5344CB8AC3E}">
        <p14:creationId xmlns:p14="http://schemas.microsoft.com/office/powerpoint/2010/main" val="3064463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defTabSz="685800" rtl="0" eaLnBrk="1" latinLnBrk="0" hangingPunct="1">
        <a:spcBef>
          <a:spcPct val="0"/>
        </a:spcBef>
        <a:buNone/>
        <a:defRPr sz="3000" kern="1200" cap="none" spc="-45" baseline="0">
          <a:solidFill>
            <a:srgbClr val="184173"/>
          </a:solidFill>
          <a:latin typeface="+mj-lt"/>
          <a:ea typeface="+mj-ea"/>
          <a:cs typeface="+mj-cs"/>
        </a:defRPr>
      </a:lvl1pPr>
    </p:titleStyle>
    <p:bodyStyle>
      <a:lvl1pPr marL="0" indent="0" algn="l" defTabSz="685800" rtl="0" eaLnBrk="1" latinLnBrk="0" hangingPunct="1">
        <a:spcBef>
          <a:spcPct val="20000"/>
        </a:spcBef>
        <a:spcAft>
          <a:spcPts val="450"/>
        </a:spcAft>
        <a:buFont typeface="Arial" pitchFamily="34" charset="0"/>
        <a:buNone/>
        <a:defRPr sz="1500" b="0" kern="1200">
          <a:solidFill>
            <a:srgbClr val="58595B"/>
          </a:solidFill>
          <a:latin typeface="+mj-lt"/>
          <a:ea typeface="+mn-ea"/>
          <a:cs typeface="+mn-cs"/>
        </a:defRPr>
      </a:lvl1pPr>
      <a:lvl2pPr marL="342900" indent="-137160" algn="l" defTabSz="685800" rtl="0" eaLnBrk="1" latinLnBrk="0" hangingPunct="1">
        <a:spcBef>
          <a:spcPct val="20000"/>
        </a:spcBef>
        <a:buClr>
          <a:schemeClr val="tx2"/>
        </a:buClr>
        <a:buFont typeface="Arial" pitchFamily="34" charset="0"/>
        <a:buChar char="•"/>
        <a:defRPr sz="1500" kern="1200">
          <a:solidFill>
            <a:srgbClr val="58595B"/>
          </a:solidFill>
          <a:latin typeface="+mn-lt"/>
          <a:ea typeface="+mn-ea"/>
          <a:cs typeface="+mn-cs"/>
        </a:defRPr>
      </a:lvl2pPr>
      <a:lvl3pPr marL="857250" indent="-171450" algn="l" defTabSz="685800" rtl="0" eaLnBrk="1" latinLnBrk="0" hangingPunct="1">
        <a:spcBef>
          <a:spcPct val="20000"/>
        </a:spcBef>
        <a:buClr>
          <a:schemeClr val="tx2"/>
        </a:buClr>
        <a:buFont typeface="Arial" pitchFamily="34" charset="0"/>
        <a:buChar char="•"/>
        <a:defRPr sz="1350" kern="1200">
          <a:solidFill>
            <a:srgbClr val="58595B"/>
          </a:solidFill>
          <a:latin typeface="+mn-lt"/>
          <a:ea typeface="+mn-ea"/>
          <a:cs typeface="+mn-cs"/>
        </a:defRPr>
      </a:lvl3pPr>
      <a:lvl4pPr marL="1200150" indent="-171450" algn="l" defTabSz="685800" rtl="0" eaLnBrk="1" latinLnBrk="0" hangingPunct="1">
        <a:spcBef>
          <a:spcPct val="20000"/>
        </a:spcBef>
        <a:buClr>
          <a:schemeClr val="tx2"/>
        </a:buClr>
        <a:buFont typeface="Arial" pitchFamily="34" charset="0"/>
        <a:buChar char="•"/>
        <a:defRPr sz="1350" kern="1200">
          <a:solidFill>
            <a:srgbClr val="58595B"/>
          </a:solidFill>
          <a:latin typeface="+mn-lt"/>
          <a:ea typeface="+mn-ea"/>
          <a:cs typeface="+mn-cs"/>
        </a:defRPr>
      </a:lvl4pPr>
      <a:lvl5pPr marL="1543050" indent="-171450" algn="l" defTabSz="685800" rtl="0" eaLnBrk="1" latinLnBrk="0" hangingPunct="1">
        <a:spcBef>
          <a:spcPct val="20000"/>
        </a:spcBef>
        <a:buClr>
          <a:schemeClr val="tx2"/>
        </a:buClr>
        <a:buFont typeface="Arial" pitchFamily="34" charset="0"/>
        <a:buChar char="•"/>
        <a:defRPr sz="1350" kern="1200" baseline="0">
          <a:solidFill>
            <a:srgbClr val="58595B"/>
          </a:solidFill>
          <a:latin typeface="+mn-lt"/>
          <a:ea typeface="+mn-ea"/>
          <a:cs typeface="+mn-cs"/>
        </a:defRPr>
      </a:lvl5pPr>
      <a:lvl6pPr marL="18859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rge building surrounded by trees&#10;&#10;AI-generated content may be incorrect.">
            <a:extLst>
              <a:ext uri="{FF2B5EF4-FFF2-40B4-BE49-F238E27FC236}">
                <a16:creationId xmlns:a16="http://schemas.microsoft.com/office/drawing/2014/main" id="{A6D9F85F-4BB8-66FA-65FA-29F3052CA085}"/>
              </a:ext>
            </a:extLst>
          </p:cNvPr>
          <p:cNvPicPr>
            <a:picLocks noChangeAspect="1"/>
          </p:cNvPicPr>
          <p:nvPr/>
        </p:nvPicPr>
        <p:blipFill>
          <a:blip r:embed="rId3"/>
          <a:srcRect l="23750" r="1250"/>
          <a:stretch>
            <a:fillRect/>
          </a:stretch>
        </p:blipFill>
        <p:spPr>
          <a:xfrm>
            <a:off x="0" y="0"/>
            <a:ext cx="9143980" cy="6857990"/>
          </a:xfrm>
          <a:prstGeom prst="rect">
            <a:avLst/>
          </a:prstGeom>
          <a:noFill/>
        </p:spPr>
      </p:pic>
      <p:sp>
        <p:nvSpPr>
          <p:cNvPr id="4" name="Title 1">
            <a:extLst>
              <a:ext uri="{FF2B5EF4-FFF2-40B4-BE49-F238E27FC236}">
                <a16:creationId xmlns:a16="http://schemas.microsoft.com/office/drawing/2014/main" id="{9E11FB0E-609E-B401-741A-D67254E14B76}"/>
              </a:ext>
            </a:extLst>
          </p:cNvPr>
          <p:cNvSpPr>
            <a:spLocks noGrp="1"/>
          </p:cNvSpPr>
          <p:nvPr>
            <p:ph type="title"/>
          </p:nvPr>
        </p:nvSpPr>
        <p:spPr>
          <a:xfrm>
            <a:off x="291484" y="1394620"/>
            <a:ext cx="7620000" cy="911877"/>
          </a:xfrm>
        </p:spPr>
        <p:txBody>
          <a:bodyPr anchor="b">
            <a:normAutofit/>
          </a:bodyPr>
          <a:lstStyle/>
          <a:p>
            <a:pPr>
              <a:lnSpc>
                <a:spcPct val="90000"/>
              </a:lnSpc>
            </a:pPr>
            <a:r>
              <a:rPr lang="en-US" sz="2800" dirty="0">
                <a:solidFill>
                  <a:schemeClr val="bg1"/>
                </a:solidFill>
              </a:rPr>
              <a:t>The Montana Workers’ Compensation Act: </a:t>
            </a:r>
            <a:br>
              <a:rPr lang="en-US" sz="2800" dirty="0">
                <a:solidFill>
                  <a:schemeClr val="bg1"/>
                </a:solidFill>
              </a:rPr>
            </a:br>
            <a:r>
              <a:rPr lang="en-US" sz="2800" dirty="0">
                <a:solidFill>
                  <a:schemeClr val="bg1"/>
                </a:solidFill>
              </a:rPr>
              <a:t>Making History and Moving Forward</a:t>
            </a:r>
          </a:p>
        </p:txBody>
      </p:sp>
      <p:sp>
        <p:nvSpPr>
          <p:cNvPr id="6" name="Subtitle 2">
            <a:extLst>
              <a:ext uri="{FF2B5EF4-FFF2-40B4-BE49-F238E27FC236}">
                <a16:creationId xmlns:a16="http://schemas.microsoft.com/office/drawing/2014/main" id="{8EA2C4CC-781C-1550-2EF0-CE5F81FC2FB4}"/>
              </a:ext>
            </a:extLst>
          </p:cNvPr>
          <p:cNvSpPr>
            <a:spLocks noGrp="1"/>
          </p:cNvSpPr>
          <p:nvPr>
            <p:ph sz="half" idx="1"/>
          </p:nvPr>
        </p:nvSpPr>
        <p:spPr>
          <a:xfrm>
            <a:off x="4807975" y="5946112"/>
            <a:ext cx="4336006" cy="911878"/>
          </a:xfrm>
        </p:spPr>
        <p:txBody>
          <a:bodyPr anchor="t">
            <a:normAutofit/>
          </a:bodyPr>
          <a:lstStyle/>
          <a:p>
            <a:r>
              <a:rPr lang="en-US" dirty="0">
                <a:solidFill>
                  <a:schemeClr val="bg2"/>
                </a:solidFill>
              </a:rPr>
              <a:t>Presented by Jason Swant</a:t>
            </a:r>
          </a:p>
          <a:p>
            <a:r>
              <a:rPr lang="en-US" dirty="0">
                <a:solidFill>
                  <a:schemeClr val="bg2"/>
                </a:solidFill>
              </a:rPr>
              <a:t>Workers’ Compensation Compliance Bureau</a:t>
            </a:r>
          </a:p>
        </p:txBody>
      </p:sp>
    </p:spTree>
    <p:extLst>
      <p:ext uri="{BB962C8B-B14F-4D97-AF65-F5344CB8AC3E}">
        <p14:creationId xmlns:p14="http://schemas.microsoft.com/office/powerpoint/2010/main" val="110143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SmartArt timeline">
            <a:extLst>
              <a:ext uri="{FF2B5EF4-FFF2-40B4-BE49-F238E27FC236}">
                <a16:creationId xmlns:a16="http://schemas.microsoft.com/office/drawing/2014/main" id="{8AB3F972-B5CC-9DED-E5E1-445AFACD0E1F}"/>
              </a:ext>
            </a:extLst>
          </p:cNvPr>
          <p:cNvGraphicFramePr>
            <a:graphicFrameLocks noGrp="1"/>
          </p:cNvGraphicFramePr>
          <p:nvPr>
            <p:ph idx="1"/>
            <p:extLst>
              <p:ext uri="{D42A27DB-BD31-4B8C-83A1-F6EECF244321}">
                <p14:modId xmlns:p14="http://schemas.microsoft.com/office/powerpoint/2010/main" val="4026462522"/>
              </p:ext>
            </p:extLst>
          </p:nvPr>
        </p:nvGraphicFramePr>
        <p:xfrm>
          <a:off x="762000" y="1051718"/>
          <a:ext cx="7620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495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SmartArt timeline">
            <a:extLst>
              <a:ext uri="{FF2B5EF4-FFF2-40B4-BE49-F238E27FC236}">
                <a16:creationId xmlns:a16="http://schemas.microsoft.com/office/drawing/2014/main" id="{198E6D5D-4D9F-A68B-1F1A-4639F0A66562}"/>
              </a:ext>
            </a:extLst>
          </p:cNvPr>
          <p:cNvGraphicFramePr>
            <a:graphicFrameLocks noGrp="1"/>
          </p:cNvGraphicFramePr>
          <p:nvPr>
            <p:ph idx="1"/>
            <p:extLst>
              <p:ext uri="{D42A27DB-BD31-4B8C-83A1-F6EECF244321}">
                <p14:modId xmlns:p14="http://schemas.microsoft.com/office/powerpoint/2010/main" val="3075349719"/>
              </p:ext>
            </p:extLst>
          </p:nvPr>
        </p:nvGraphicFramePr>
        <p:xfrm>
          <a:off x="762000" y="1051718"/>
          <a:ext cx="7620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603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06D6-FDF6-65DE-7E27-47A5FD827EFD}"/>
              </a:ext>
            </a:extLst>
          </p:cNvPr>
          <p:cNvSpPr>
            <a:spLocks noGrp="1"/>
          </p:cNvSpPr>
          <p:nvPr>
            <p:ph type="title"/>
          </p:nvPr>
        </p:nvSpPr>
        <p:spPr/>
        <p:txBody>
          <a:bodyPr>
            <a:normAutofit/>
          </a:bodyPr>
          <a:lstStyle/>
          <a:p>
            <a:r>
              <a:rPr lang="en-US" dirty="0"/>
              <a:t>2011 Major System Reform</a:t>
            </a:r>
          </a:p>
        </p:txBody>
      </p:sp>
      <p:sp>
        <p:nvSpPr>
          <p:cNvPr id="3" name="Content Placeholder 2">
            <a:extLst>
              <a:ext uri="{FF2B5EF4-FFF2-40B4-BE49-F238E27FC236}">
                <a16:creationId xmlns:a16="http://schemas.microsoft.com/office/drawing/2014/main" id="{390EE6AC-4B38-A5BE-4034-C741B57A540D}"/>
              </a:ext>
            </a:extLst>
          </p:cNvPr>
          <p:cNvSpPr>
            <a:spLocks noGrp="1"/>
          </p:cNvSpPr>
          <p:nvPr>
            <p:ph idx="1"/>
          </p:nvPr>
        </p:nvSpPr>
        <p:spPr/>
        <p:txBody>
          <a:bodyPr/>
          <a:lstStyle/>
          <a:p>
            <a:pPr>
              <a:spcBef>
                <a:spcPct val="0"/>
              </a:spcBef>
            </a:pPr>
            <a:r>
              <a:rPr lang="en-US" sz="2800" spc="-45" dirty="0">
                <a:solidFill>
                  <a:srgbClr val="184173"/>
                </a:solidFill>
                <a:ea typeface="+mj-ea"/>
                <a:cs typeface="+mj-cs"/>
              </a:rPr>
              <a:t>House Bill 334: </a:t>
            </a:r>
          </a:p>
          <a:p>
            <a:pPr marL="342900" indent="-342900">
              <a:buFont typeface="+mj-lt"/>
              <a:buAutoNum type="arabicPeriod"/>
            </a:pPr>
            <a:r>
              <a:rPr lang="en-US" b="1" dirty="0"/>
              <a:t>COURSE &amp; SCOPE </a:t>
            </a:r>
          </a:p>
          <a:p>
            <a:pPr marL="342900" indent="-342900">
              <a:buFont typeface="+mj-lt"/>
              <a:buAutoNum type="arabicPeriod"/>
            </a:pPr>
            <a:r>
              <a:rPr lang="en-US" b="1" dirty="0"/>
              <a:t>CHOICE OF TREATING PHYSICIAN </a:t>
            </a:r>
          </a:p>
          <a:p>
            <a:pPr marL="342900" indent="-342900">
              <a:buFont typeface="+mj-lt"/>
              <a:buAutoNum type="arabicPeriod"/>
            </a:pPr>
            <a:r>
              <a:rPr lang="en-US" b="1" dirty="0"/>
              <a:t>IMPAIRMENT RATINGS &amp; PPD AWARDS </a:t>
            </a:r>
          </a:p>
          <a:p>
            <a:pPr marL="342900" indent="-342900">
              <a:buFont typeface="+mj-lt"/>
              <a:buAutoNum type="arabicPeriod"/>
            </a:pPr>
            <a:r>
              <a:rPr lang="en-US" b="1" dirty="0"/>
              <a:t>MEDICAL BENEFITS &amp; TERMINATION/REOPENING</a:t>
            </a:r>
          </a:p>
          <a:p>
            <a:pPr marL="342900" indent="-342900">
              <a:buFont typeface="+mj-lt"/>
              <a:buAutoNum type="arabicPeriod"/>
            </a:pPr>
            <a:r>
              <a:rPr lang="en-US" b="1" dirty="0"/>
              <a:t>SETTLEMENT OF MEDICAL BENEFITS</a:t>
            </a:r>
          </a:p>
          <a:p>
            <a:pPr marL="342900" indent="-342900">
              <a:buFont typeface="+mj-lt"/>
              <a:buAutoNum type="arabicPeriod"/>
            </a:pPr>
            <a:r>
              <a:rPr lang="en-US" b="1" dirty="0"/>
              <a:t>STAY‐AT‐WORK/RETURN‐TO‐WORK</a:t>
            </a:r>
          </a:p>
          <a:p>
            <a:pPr marL="342900" indent="-342900">
              <a:buFont typeface="+mj-lt"/>
              <a:buAutoNum type="arabicPeriod"/>
            </a:pPr>
            <a:r>
              <a:rPr lang="en-US" b="1" dirty="0"/>
              <a:t>WAITING PERIOD</a:t>
            </a:r>
          </a:p>
          <a:p>
            <a:pPr marL="342900" indent="-342900">
              <a:buFont typeface="+mj-lt"/>
              <a:buAutoNum type="arabicPeriod"/>
            </a:pPr>
            <a:r>
              <a:rPr lang="en-US" b="1" dirty="0"/>
              <a:t>STATE AGENCY/STATE FUND PREMIUM</a:t>
            </a:r>
          </a:p>
        </p:txBody>
      </p:sp>
    </p:spTree>
    <p:extLst>
      <p:ext uri="{BB962C8B-B14F-4D97-AF65-F5344CB8AC3E}">
        <p14:creationId xmlns:p14="http://schemas.microsoft.com/office/powerpoint/2010/main" val="350824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SmartArt timeline">
            <a:extLst>
              <a:ext uri="{FF2B5EF4-FFF2-40B4-BE49-F238E27FC236}">
                <a16:creationId xmlns:a16="http://schemas.microsoft.com/office/drawing/2014/main" id="{D6B1F266-116A-4D4E-6C03-6D1B7A50AB89}"/>
              </a:ext>
            </a:extLst>
          </p:cNvPr>
          <p:cNvGraphicFramePr>
            <a:graphicFrameLocks noGrp="1"/>
          </p:cNvGraphicFramePr>
          <p:nvPr>
            <p:ph idx="1"/>
            <p:extLst>
              <p:ext uri="{D42A27DB-BD31-4B8C-83A1-F6EECF244321}">
                <p14:modId xmlns:p14="http://schemas.microsoft.com/office/powerpoint/2010/main" val="6941376"/>
              </p:ext>
            </p:extLst>
          </p:nvPr>
        </p:nvGraphicFramePr>
        <p:xfrm>
          <a:off x="762000" y="1051718"/>
          <a:ext cx="7620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435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40415-BC50-7583-122C-790839ADAA50}"/>
            </a:ext>
          </a:extLst>
        </p:cNvPr>
        <p:cNvGrpSpPr/>
        <p:nvPr/>
      </p:nvGrpSpPr>
      <p:grpSpPr>
        <a:xfrm>
          <a:off x="0" y="0"/>
          <a:ext cx="0" cy="0"/>
          <a:chOff x="0" y="0"/>
          <a:chExt cx="0" cy="0"/>
        </a:xfrm>
      </p:grpSpPr>
      <p:graphicFrame>
        <p:nvGraphicFramePr>
          <p:cNvPr id="4" name="Content Placeholder 3" descr="SmartArt timeline">
            <a:extLst>
              <a:ext uri="{FF2B5EF4-FFF2-40B4-BE49-F238E27FC236}">
                <a16:creationId xmlns:a16="http://schemas.microsoft.com/office/drawing/2014/main" id="{0E562244-384E-41F3-3747-E48E8258B77A}"/>
              </a:ext>
            </a:extLst>
          </p:cNvPr>
          <p:cNvGraphicFramePr>
            <a:graphicFrameLocks noGrp="1"/>
          </p:cNvGraphicFramePr>
          <p:nvPr>
            <p:ph idx="1"/>
            <p:extLst>
              <p:ext uri="{D42A27DB-BD31-4B8C-83A1-F6EECF244321}">
                <p14:modId xmlns:p14="http://schemas.microsoft.com/office/powerpoint/2010/main" val="1893237267"/>
              </p:ext>
            </p:extLst>
          </p:nvPr>
        </p:nvGraphicFramePr>
        <p:xfrm>
          <a:off x="762000" y="1051718"/>
          <a:ext cx="7620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2863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SmartArt timeline">
            <a:extLst>
              <a:ext uri="{FF2B5EF4-FFF2-40B4-BE49-F238E27FC236}">
                <a16:creationId xmlns:a16="http://schemas.microsoft.com/office/drawing/2014/main" id="{D999AB97-489D-21CE-B669-067E421105D7}"/>
              </a:ext>
            </a:extLst>
          </p:cNvPr>
          <p:cNvGraphicFramePr>
            <a:graphicFrameLocks noGrp="1"/>
          </p:cNvGraphicFramePr>
          <p:nvPr>
            <p:ph idx="1"/>
            <p:extLst>
              <p:ext uri="{D42A27DB-BD31-4B8C-83A1-F6EECF244321}">
                <p14:modId xmlns:p14="http://schemas.microsoft.com/office/powerpoint/2010/main" val="485019870"/>
              </p:ext>
            </p:extLst>
          </p:nvPr>
        </p:nvGraphicFramePr>
        <p:xfrm>
          <a:off x="762000" y="1051718"/>
          <a:ext cx="7620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510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8BA9D-9B0C-C2B8-2353-14FC0B97F239}"/>
            </a:ext>
          </a:extLst>
        </p:cNvPr>
        <p:cNvGrpSpPr/>
        <p:nvPr/>
      </p:nvGrpSpPr>
      <p:grpSpPr>
        <a:xfrm>
          <a:off x="0" y="0"/>
          <a:ext cx="0" cy="0"/>
          <a:chOff x="0" y="0"/>
          <a:chExt cx="0" cy="0"/>
        </a:xfrm>
      </p:grpSpPr>
      <p:graphicFrame>
        <p:nvGraphicFramePr>
          <p:cNvPr id="4" name="Content Placeholder 3" descr="SmartArt timeline">
            <a:extLst>
              <a:ext uri="{FF2B5EF4-FFF2-40B4-BE49-F238E27FC236}">
                <a16:creationId xmlns:a16="http://schemas.microsoft.com/office/drawing/2014/main" id="{6C37F2FB-416F-7E2A-C114-EE1B1EA98CE9}"/>
              </a:ext>
            </a:extLst>
          </p:cNvPr>
          <p:cNvGraphicFramePr>
            <a:graphicFrameLocks noGrp="1"/>
          </p:cNvGraphicFramePr>
          <p:nvPr>
            <p:ph idx="1"/>
            <p:extLst>
              <p:ext uri="{D42A27DB-BD31-4B8C-83A1-F6EECF244321}">
                <p14:modId xmlns:p14="http://schemas.microsoft.com/office/powerpoint/2010/main" val="1986491536"/>
              </p:ext>
            </p:extLst>
          </p:nvPr>
        </p:nvGraphicFramePr>
        <p:xfrm>
          <a:off x="762000" y="1051718"/>
          <a:ext cx="7620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911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AI-generated content may be incorrect.">
            <a:extLst>
              <a:ext uri="{FF2B5EF4-FFF2-40B4-BE49-F238E27FC236}">
                <a16:creationId xmlns:a16="http://schemas.microsoft.com/office/drawing/2014/main" id="{E4B5C862-0898-58B8-E794-69F14C2562DD}"/>
              </a:ext>
            </a:extLst>
          </p:cNvPr>
          <p:cNvPicPr>
            <a:picLocks noChangeAspect="1"/>
          </p:cNvPicPr>
          <p:nvPr/>
        </p:nvPicPr>
        <p:blipFill>
          <a:blip r:embed="rId3"/>
          <a:srcRect l="9257" r="8076" b="-1"/>
          <a:stretch>
            <a:fillRect/>
          </a:stretch>
        </p:blipFill>
        <p:spPr>
          <a:xfrm>
            <a:off x="20" y="10"/>
            <a:ext cx="9143980" cy="6857990"/>
          </a:xfrm>
          <a:prstGeom prst="rect">
            <a:avLst/>
          </a:prstGeom>
          <a:noFill/>
        </p:spPr>
      </p:pic>
    </p:spTree>
    <p:extLst>
      <p:ext uri="{BB962C8B-B14F-4D97-AF65-F5344CB8AC3E}">
        <p14:creationId xmlns:p14="http://schemas.microsoft.com/office/powerpoint/2010/main" val="2853151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ree, outdoor, grass, building&#10;&#10;AI-generated content may be incorrect.">
            <a:extLst>
              <a:ext uri="{FF2B5EF4-FFF2-40B4-BE49-F238E27FC236}">
                <a16:creationId xmlns:a16="http://schemas.microsoft.com/office/drawing/2014/main" id="{F55ABAE9-A33B-B5B6-9360-98A58D21630D}"/>
              </a:ext>
            </a:extLst>
          </p:cNvPr>
          <p:cNvPicPr>
            <a:picLocks noGrp="1" noChangeAspect="1"/>
          </p:cNvPicPr>
          <p:nvPr>
            <p:ph type="pic" idx="1"/>
          </p:nvPr>
        </p:nvPicPr>
        <p:blipFill>
          <a:blip r:embed="rId3"/>
          <a:srcRect l="7005" r="6631" b="-2"/>
          <a:stretch>
            <a:fillRect/>
          </a:stretch>
        </p:blipFill>
        <p:spPr>
          <a:xfrm>
            <a:off x="-1" y="10"/>
            <a:ext cx="9000877" cy="4846310"/>
          </a:xfrm>
          <a:noFill/>
        </p:spPr>
      </p:pic>
      <p:sp>
        <p:nvSpPr>
          <p:cNvPr id="12" name="Title 3">
            <a:extLst>
              <a:ext uri="{FF2B5EF4-FFF2-40B4-BE49-F238E27FC236}">
                <a16:creationId xmlns:a16="http://schemas.microsoft.com/office/drawing/2014/main" id="{91C47E59-4D65-82D4-C995-CCC01A2FB224}"/>
              </a:ext>
            </a:extLst>
          </p:cNvPr>
          <p:cNvSpPr>
            <a:spLocks noGrp="1"/>
          </p:cNvSpPr>
          <p:nvPr>
            <p:ph type="title"/>
          </p:nvPr>
        </p:nvSpPr>
        <p:spPr>
          <a:xfrm>
            <a:off x="495300" y="5362433"/>
            <a:ext cx="8153400" cy="762000"/>
          </a:xfrm>
        </p:spPr>
        <p:txBody>
          <a:bodyPr/>
          <a:lstStyle/>
          <a:p>
            <a:pPr algn="ctr"/>
            <a:r>
              <a:rPr lang="en-US" dirty="0"/>
              <a:t>Thank You</a:t>
            </a:r>
          </a:p>
        </p:txBody>
      </p:sp>
    </p:spTree>
    <p:extLst>
      <p:ext uri="{BB962C8B-B14F-4D97-AF65-F5344CB8AC3E}">
        <p14:creationId xmlns:p14="http://schemas.microsoft.com/office/powerpoint/2010/main" val="50450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1488-652A-4D36-ABB7-313274216456}"/>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C1DCA709-2DC3-B4C2-4F43-397F23B46697}"/>
              </a:ext>
            </a:extLst>
          </p:cNvPr>
          <p:cNvSpPr>
            <a:spLocks noGrp="1"/>
          </p:cNvSpPr>
          <p:nvPr>
            <p:ph idx="1"/>
          </p:nvPr>
        </p:nvSpPr>
        <p:spPr/>
        <p:txBody>
          <a:bodyPr/>
          <a:lstStyle/>
          <a:p>
            <a:r>
              <a:rPr lang="en-US" sz="1800" dirty="0"/>
              <a:t>This historical presentation is to increase understanding of the Montana Workers’ Compensation System by providing contextual background for the current system.  The information presented here is not exhaustive. It reflects the information archive available to me within the Department of Labor and Industry, Employment Standards Division </a:t>
            </a:r>
          </a:p>
          <a:p>
            <a:r>
              <a:rPr lang="en-US" sz="1800" dirty="0"/>
              <a:t>Any errors or omissions, misrepresentation particularly regarding pre-2008 history, prior to my tenure at the Department, is not intentional.</a:t>
            </a:r>
          </a:p>
          <a:p>
            <a:endParaRPr lang="en-US" dirty="0"/>
          </a:p>
        </p:txBody>
      </p:sp>
      <p:sp>
        <p:nvSpPr>
          <p:cNvPr id="4" name="AutoShape 2">
            <a:extLst>
              <a:ext uri="{FF2B5EF4-FFF2-40B4-BE49-F238E27FC236}">
                <a16:creationId xmlns:a16="http://schemas.microsoft.com/office/drawing/2014/main" id="{3F330789-3980-9840-4921-EAD9E5EA7E9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a:extLst>
              <a:ext uri="{FF2B5EF4-FFF2-40B4-BE49-F238E27FC236}">
                <a16:creationId xmlns:a16="http://schemas.microsoft.com/office/drawing/2014/main" id="{6456A39B-1D2A-B413-C568-BA74EC2319F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CFEBB201-231F-6F28-307A-87C4F3D0209F}"/>
              </a:ext>
            </a:extLst>
          </p:cNvPr>
          <p:cNvSpPr txBox="1"/>
          <p:nvPr/>
        </p:nvSpPr>
        <p:spPr>
          <a:xfrm>
            <a:off x="177421" y="4283650"/>
            <a:ext cx="8509379" cy="830997"/>
          </a:xfrm>
          <a:prstGeom prst="rect">
            <a:avLst/>
          </a:prstGeom>
          <a:noFill/>
        </p:spPr>
        <p:txBody>
          <a:bodyPr wrap="square">
            <a:spAutoFit/>
          </a:bodyPr>
          <a:lstStyle/>
          <a:p>
            <a:pPr marL="0" marR="0">
              <a:buNone/>
            </a:pPr>
            <a:r>
              <a:rPr lang="en-US" sz="2400" dirty="0">
                <a:effectLst/>
                <a:latin typeface="Times New Roman" panose="02020603050405020304" pitchFamily="18" charset="0"/>
                <a:ea typeface="Times New Roman" panose="02020603050405020304" pitchFamily="18" charset="0"/>
              </a:rPr>
              <a:t>"Those who cannot remember the past are condemned to repeat it." - George Santayana</a:t>
            </a:r>
          </a:p>
        </p:txBody>
      </p:sp>
    </p:spTree>
    <p:extLst>
      <p:ext uri="{BB962C8B-B14F-4D97-AF65-F5344CB8AC3E}">
        <p14:creationId xmlns:p14="http://schemas.microsoft.com/office/powerpoint/2010/main" val="98508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5B9E-7F2F-BC9C-FF18-B130765CBFF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6EB2BF7-67D8-BEC6-A4AD-6A44792BD2C2}"/>
              </a:ext>
            </a:extLst>
          </p:cNvPr>
          <p:cNvSpPr>
            <a:spLocks noGrp="1"/>
          </p:cNvSpPr>
          <p:nvPr>
            <p:ph idx="1"/>
          </p:nvPr>
        </p:nvSpPr>
        <p:spPr/>
        <p:txBody>
          <a:bodyPr/>
          <a:lstStyle/>
          <a:p>
            <a:pPr marL="285750" indent="-285750">
              <a:buFont typeface="Arial" panose="020B0604020202020204" pitchFamily="34" charset="0"/>
              <a:buChar char="•"/>
            </a:pPr>
            <a:r>
              <a:rPr lang="en-US" sz="2800" dirty="0"/>
              <a:t>History of Workers’ Compensation </a:t>
            </a:r>
          </a:p>
          <a:p>
            <a:pPr marL="285750" indent="-285750">
              <a:buFont typeface="Arial" panose="020B0604020202020204" pitchFamily="34" charset="0"/>
              <a:buChar char="•"/>
            </a:pPr>
            <a:r>
              <a:rPr lang="en-US" sz="2800" dirty="0"/>
              <a:t>Montana Workers’ Compensation History</a:t>
            </a:r>
          </a:p>
          <a:p>
            <a:pPr marL="628650" lvl="1" indent="-285750"/>
            <a:r>
              <a:rPr lang="en-US" sz="2800" dirty="0"/>
              <a:t>Early Years </a:t>
            </a:r>
          </a:p>
          <a:p>
            <a:pPr marL="628650" lvl="1" indent="-285750"/>
            <a:r>
              <a:rPr lang="en-US" sz="2800" dirty="0"/>
              <a:t>1973 to 1991</a:t>
            </a:r>
          </a:p>
          <a:p>
            <a:pPr marL="628650" lvl="1" indent="-285750"/>
            <a:r>
              <a:rPr lang="en-US" sz="2800" dirty="0"/>
              <a:t>1991 to 2011</a:t>
            </a:r>
          </a:p>
          <a:p>
            <a:pPr marL="628650" lvl="1" indent="-285750"/>
            <a:r>
              <a:rPr lang="en-US" sz="2800" dirty="0"/>
              <a:t>2011 to Current</a:t>
            </a:r>
          </a:p>
          <a:p>
            <a:pPr marL="285750" indent="-285750"/>
            <a:endParaRPr lang="en-US" dirty="0"/>
          </a:p>
        </p:txBody>
      </p:sp>
    </p:spTree>
    <p:extLst>
      <p:ext uri="{BB962C8B-B14F-4D97-AF65-F5344CB8AC3E}">
        <p14:creationId xmlns:p14="http://schemas.microsoft.com/office/powerpoint/2010/main" val="4242760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10A3-C1E2-2BAA-594B-1DDCCC402198}"/>
              </a:ext>
            </a:extLst>
          </p:cNvPr>
          <p:cNvSpPr>
            <a:spLocks noGrp="1"/>
          </p:cNvSpPr>
          <p:nvPr>
            <p:ph type="title"/>
          </p:nvPr>
        </p:nvSpPr>
        <p:spPr>
          <a:xfrm>
            <a:off x="457200" y="411919"/>
            <a:ext cx="7620000" cy="911877"/>
          </a:xfrm>
        </p:spPr>
        <p:txBody>
          <a:bodyPr>
            <a:normAutofit/>
          </a:bodyPr>
          <a:lstStyle/>
          <a:p>
            <a:r>
              <a:rPr lang="en-US" dirty="0"/>
              <a:t>History of Workers’ Compensation</a:t>
            </a:r>
          </a:p>
        </p:txBody>
      </p:sp>
      <p:graphicFrame>
        <p:nvGraphicFramePr>
          <p:cNvPr id="16" name="Content Placeholder 3" descr="SmartArt timeline">
            <a:extLst>
              <a:ext uri="{FF2B5EF4-FFF2-40B4-BE49-F238E27FC236}">
                <a16:creationId xmlns:a16="http://schemas.microsoft.com/office/drawing/2014/main" id="{D894FD96-13FC-4568-35B8-7B7F73B4B237}"/>
              </a:ext>
            </a:extLst>
          </p:cNvPr>
          <p:cNvGraphicFramePr>
            <a:graphicFrameLocks noGrp="1"/>
          </p:cNvGraphicFramePr>
          <p:nvPr>
            <p:ph idx="1"/>
            <p:extLst>
              <p:ext uri="{D42A27DB-BD31-4B8C-83A1-F6EECF244321}">
                <p14:modId xmlns:p14="http://schemas.microsoft.com/office/powerpoint/2010/main" val="577445782"/>
              </p:ext>
            </p:extLst>
          </p:nvPr>
        </p:nvGraphicFramePr>
        <p:xfrm>
          <a:off x="457200" y="1371600"/>
          <a:ext cx="7620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917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SmartArt timeline">
            <a:extLst>
              <a:ext uri="{FF2B5EF4-FFF2-40B4-BE49-F238E27FC236}">
                <a16:creationId xmlns:a16="http://schemas.microsoft.com/office/drawing/2014/main" id="{8AC94314-8A72-8A79-EEC6-41B09E61A775}"/>
              </a:ext>
            </a:extLst>
          </p:cNvPr>
          <p:cNvGraphicFramePr>
            <a:graphicFrameLocks noGrp="1"/>
          </p:cNvGraphicFramePr>
          <p:nvPr>
            <p:ph idx="1"/>
            <p:extLst>
              <p:ext uri="{D42A27DB-BD31-4B8C-83A1-F6EECF244321}">
                <p14:modId xmlns:p14="http://schemas.microsoft.com/office/powerpoint/2010/main" val="2818653194"/>
              </p:ext>
            </p:extLst>
          </p:nvPr>
        </p:nvGraphicFramePr>
        <p:xfrm>
          <a:off x="762000" y="1051718"/>
          <a:ext cx="7620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077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FB13-18AE-571F-0CCB-0FD63F96F3EC}"/>
              </a:ext>
            </a:extLst>
          </p:cNvPr>
          <p:cNvSpPr>
            <a:spLocks noGrp="1"/>
          </p:cNvSpPr>
          <p:nvPr>
            <p:ph type="title"/>
          </p:nvPr>
        </p:nvSpPr>
        <p:spPr/>
        <p:txBody>
          <a:bodyPr/>
          <a:lstStyle/>
          <a:p>
            <a:r>
              <a:rPr lang="en-US" dirty="0"/>
              <a:t>Montana Workers’ Compensation History</a:t>
            </a:r>
          </a:p>
        </p:txBody>
      </p:sp>
      <p:graphicFrame>
        <p:nvGraphicFramePr>
          <p:cNvPr id="4" name="Content Placeholder 3" descr="SmartArt timeline">
            <a:extLst>
              <a:ext uri="{FF2B5EF4-FFF2-40B4-BE49-F238E27FC236}">
                <a16:creationId xmlns:a16="http://schemas.microsoft.com/office/drawing/2014/main" id="{FF5E3FA4-8CEF-157A-7F20-FB97A892762C}"/>
              </a:ext>
            </a:extLst>
          </p:cNvPr>
          <p:cNvGraphicFramePr>
            <a:graphicFrameLocks noGrp="1"/>
          </p:cNvGraphicFramePr>
          <p:nvPr>
            <p:ph idx="1"/>
            <p:extLst>
              <p:ext uri="{D42A27DB-BD31-4B8C-83A1-F6EECF244321}">
                <p14:modId xmlns:p14="http://schemas.microsoft.com/office/powerpoint/2010/main" val="394597941"/>
              </p:ext>
            </p:extLst>
          </p:nvPr>
        </p:nvGraphicFramePr>
        <p:xfrm>
          <a:off x="457200" y="1371600"/>
          <a:ext cx="7620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309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60A6B-1464-2A1F-17CA-8C1D562093BE}"/>
            </a:ext>
          </a:extLst>
        </p:cNvPr>
        <p:cNvGrpSpPr/>
        <p:nvPr/>
      </p:nvGrpSpPr>
      <p:grpSpPr>
        <a:xfrm>
          <a:off x="0" y="0"/>
          <a:ext cx="0" cy="0"/>
          <a:chOff x="0" y="0"/>
          <a:chExt cx="0" cy="0"/>
        </a:xfrm>
      </p:grpSpPr>
      <p:graphicFrame>
        <p:nvGraphicFramePr>
          <p:cNvPr id="4" name="Content Placeholder 3" descr="SmartArt timeline">
            <a:extLst>
              <a:ext uri="{FF2B5EF4-FFF2-40B4-BE49-F238E27FC236}">
                <a16:creationId xmlns:a16="http://schemas.microsoft.com/office/drawing/2014/main" id="{0147F830-82FA-737A-F99C-945156A314A5}"/>
              </a:ext>
            </a:extLst>
          </p:cNvPr>
          <p:cNvGraphicFramePr>
            <a:graphicFrameLocks noGrp="1"/>
          </p:cNvGraphicFramePr>
          <p:nvPr>
            <p:ph idx="1"/>
            <p:extLst>
              <p:ext uri="{D42A27DB-BD31-4B8C-83A1-F6EECF244321}">
                <p14:modId xmlns:p14="http://schemas.microsoft.com/office/powerpoint/2010/main" val="676107573"/>
              </p:ext>
            </p:extLst>
          </p:nvPr>
        </p:nvGraphicFramePr>
        <p:xfrm>
          <a:off x="762000" y="1051718"/>
          <a:ext cx="7620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1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936E4-5EE7-BD15-0DD6-F4873CF4FE58}"/>
            </a:ext>
          </a:extLst>
        </p:cNvPr>
        <p:cNvGrpSpPr/>
        <p:nvPr/>
      </p:nvGrpSpPr>
      <p:grpSpPr>
        <a:xfrm>
          <a:off x="0" y="0"/>
          <a:ext cx="0" cy="0"/>
          <a:chOff x="0" y="0"/>
          <a:chExt cx="0" cy="0"/>
        </a:xfrm>
      </p:grpSpPr>
      <p:graphicFrame>
        <p:nvGraphicFramePr>
          <p:cNvPr id="4" name="Content Placeholder 3" descr="SmartArt timeline">
            <a:extLst>
              <a:ext uri="{FF2B5EF4-FFF2-40B4-BE49-F238E27FC236}">
                <a16:creationId xmlns:a16="http://schemas.microsoft.com/office/drawing/2014/main" id="{8E502BF8-C4E0-3841-43CE-1E2089F90F4E}"/>
              </a:ext>
            </a:extLst>
          </p:cNvPr>
          <p:cNvGraphicFramePr>
            <a:graphicFrameLocks noGrp="1"/>
          </p:cNvGraphicFramePr>
          <p:nvPr>
            <p:ph idx="1"/>
            <p:extLst>
              <p:ext uri="{D42A27DB-BD31-4B8C-83A1-F6EECF244321}">
                <p14:modId xmlns:p14="http://schemas.microsoft.com/office/powerpoint/2010/main" val="1374124035"/>
              </p:ext>
            </p:extLst>
          </p:nvPr>
        </p:nvGraphicFramePr>
        <p:xfrm>
          <a:off x="762000" y="1051718"/>
          <a:ext cx="7620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202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808BE-75F7-D5BC-9253-CA24D784BFDB}"/>
            </a:ext>
          </a:extLst>
        </p:cNvPr>
        <p:cNvGrpSpPr/>
        <p:nvPr/>
      </p:nvGrpSpPr>
      <p:grpSpPr>
        <a:xfrm>
          <a:off x="0" y="0"/>
          <a:ext cx="0" cy="0"/>
          <a:chOff x="0" y="0"/>
          <a:chExt cx="0" cy="0"/>
        </a:xfrm>
      </p:grpSpPr>
      <p:graphicFrame>
        <p:nvGraphicFramePr>
          <p:cNvPr id="4" name="Content Placeholder 3" descr="SmartArt timeline">
            <a:extLst>
              <a:ext uri="{FF2B5EF4-FFF2-40B4-BE49-F238E27FC236}">
                <a16:creationId xmlns:a16="http://schemas.microsoft.com/office/drawing/2014/main" id="{EA86C336-27DA-79BC-F342-76010748EB37}"/>
              </a:ext>
            </a:extLst>
          </p:cNvPr>
          <p:cNvGraphicFramePr>
            <a:graphicFrameLocks noGrp="1"/>
          </p:cNvGraphicFramePr>
          <p:nvPr>
            <p:ph idx="1"/>
            <p:extLst>
              <p:ext uri="{D42A27DB-BD31-4B8C-83A1-F6EECF244321}">
                <p14:modId xmlns:p14="http://schemas.microsoft.com/office/powerpoint/2010/main" val="2615705625"/>
              </p:ext>
            </p:extLst>
          </p:nvPr>
        </p:nvGraphicFramePr>
        <p:xfrm>
          <a:off x="762000" y="1051718"/>
          <a:ext cx="7620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45261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LI Customer Status Presentation - February DRAFT-WideScreen-theme">
  <a:themeElements>
    <a:clrScheme name="Custom 6">
      <a:dk1>
        <a:srgbClr val="003E74"/>
      </a:dk1>
      <a:lt1>
        <a:srgbClr val="FFFFFF"/>
      </a:lt1>
      <a:dk2>
        <a:srgbClr val="217CBA"/>
      </a:dk2>
      <a:lt2>
        <a:srgbClr val="FFFFFF"/>
      </a:lt2>
      <a:accent1>
        <a:srgbClr val="217CBA"/>
      </a:accent1>
      <a:accent2>
        <a:srgbClr val="217CBA"/>
      </a:accent2>
      <a:accent3>
        <a:srgbClr val="217CBA"/>
      </a:accent3>
      <a:accent4>
        <a:srgbClr val="217CBA"/>
      </a:accent4>
      <a:accent5>
        <a:srgbClr val="217CBA"/>
      </a:accent5>
      <a:accent6>
        <a:srgbClr val="217CBA"/>
      </a:accent6>
      <a:hlink>
        <a:srgbClr val="217CBA"/>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DLI Customer Status Presentation - February DRAFT-WideScreen-theme" id="{FC01E496-4ED6-4B3B-938B-EA39EBE4FA59}" vid="{FC468E43-FF13-4247-81BC-E67144D80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2B26EAD2A488409562A1D54420202E" ma:contentTypeVersion="2" ma:contentTypeDescription="Create a new document." ma:contentTypeScope="" ma:versionID="1134cb429c34f53207ad92be416960c0">
  <xsd:schema xmlns:xsd="http://www.w3.org/2001/XMLSchema" xmlns:xs="http://www.w3.org/2001/XMLSchema" xmlns:p="http://schemas.microsoft.com/office/2006/metadata/properties" xmlns:ns2="e2d724ec-33df-4f46-bbf6-b55fd8cc6dff" xmlns:ns3="c02cd0ec-ee8b-4772-97f1-1d296669be74" targetNamespace="http://schemas.microsoft.com/office/2006/metadata/properties" ma:root="true" ma:fieldsID="ef3614e3da4d894f9267e4e151ef4775" ns2:_="" ns3:_="">
    <xsd:import namespace="e2d724ec-33df-4f46-bbf6-b55fd8cc6dff"/>
    <xsd:import namespace="c02cd0ec-ee8b-4772-97f1-1d296669be74"/>
    <xsd:element name="properties">
      <xsd:complexType>
        <xsd:sequence>
          <xsd:element name="documentManagement">
            <xsd:complexType>
              <xsd:all>
                <xsd:element ref="ns2:_dlc_DocId" minOccurs="0"/>
                <xsd:element ref="ns2:_dlc_DocIdUrl" minOccurs="0"/>
                <xsd:element ref="ns2:_dlc_DocIdPersistId" minOccurs="0"/>
                <xsd:element ref="ns3:Division_x002d_Unit"/>
                <xsd:element ref="ns3:Type_x0020_of_x0020_Templ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724ec-33df-4f46-bbf6-b55fd8cc6d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02cd0ec-ee8b-4772-97f1-1d296669be74" elementFormDefault="qualified">
    <xsd:import namespace="http://schemas.microsoft.com/office/2006/documentManagement/types"/>
    <xsd:import namespace="http://schemas.microsoft.com/office/infopath/2007/PartnerControls"/>
    <xsd:element name="Division_x002d_Unit" ma:index="11" ma:displayName="Division-Unit" ma:description="Use this column to sort the documents by division" ma:format="Dropdown" ma:internalName="Division_x002d_Unit">
      <xsd:simpleType>
        <xsd:restriction base="dms:Choice">
          <xsd:enumeration value="Assistance for Business Clinic"/>
          <xsd:enumeration value="BSD"/>
          <xsd:enumeration value="BSD-Boards"/>
          <xsd:enumeration value="Building Codes Conference"/>
          <xsd:enumeration value="Commissioner"/>
          <xsd:enumeration value="Communications Office"/>
          <xsd:enumeration value="CSD"/>
          <xsd:enumeration value="DLI"/>
          <xsd:enumeration value="ERD"/>
          <xsd:enumeration value="Governor's Conference"/>
          <xsd:enumeration value="HealthCARE MT"/>
          <xsd:enumeration value="HELP-link"/>
          <xsd:enumeration value="Job Service Montana"/>
          <xsd:enumeration value="JMG"/>
          <xsd:enumeration value="Legal"/>
          <xsd:enumeration value="Legislative"/>
          <xsd:enumeration value="MPDR"/>
          <xsd:enumeration value="MSEC/JSEC"/>
          <xsd:enumeration value="MT Registered Apprenticeship"/>
          <xsd:enumeration value="OAH"/>
          <xsd:enumeration value="OCS"/>
          <xsd:enumeration value="OHR"/>
          <xsd:enumeration value="Research &amp; Analysis"/>
          <xsd:enumeration value="SafetyFest"/>
          <xsd:enumeration value="SWIB"/>
          <xsd:enumeration value="TSD"/>
          <xsd:enumeration value="UID"/>
          <xsd:enumeration value="WCC"/>
          <xsd:enumeration value="WIOA"/>
          <xsd:enumeration value="WSD"/>
        </xsd:restriction>
      </xsd:simpleType>
    </xsd:element>
    <xsd:element name="Type_x0020_of_x0020_Template" ma:index="12" ma:displayName="Type of Template" ma:format="Dropdown" ma:internalName="Type_x0020_of_x0020_Template">
      <xsd:simpleType>
        <xsd:restriction base="dms:Choice">
          <xsd:enumeration value="Letterhead"/>
          <xsd:enumeration value="Memo"/>
          <xsd:enumeration value="Fax Cover Sheet"/>
          <xsd:enumeration value="Other"/>
          <xsd:enumeration value="PowerPoint"/>
          <xsd:enumeration value="Envelope"/>
          <xsd:enumeration value="Newsletter"/>
          <xsd:enumeration value="Logo"/>
          <xsd:enumeration value="Email"/>
          <xsd:enumeration value="Zoo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ivision_x002d_Unit xmlns="c02cd0ec-ee8b-4772-97f1-1d296669be74">DLI</Division_x002d_Unit>
    <Type_x0020_of_x0020_Template xmlns="c02cd0ec-ee8b-4772-97f1-1d296669be74">PowerPoint</Type_x0020_of_x0020_Template>
    <_dlc_DocId xmlns="e2d724ec-33df-4f46-bbf6-b55fd8cc6dff">FDAHU42UHHJQ-1049580985-697</_dlc_DocId>
    <_dlc_DocIdUrl xmlns="e2d724ec-33df-4f46-bbf6-b55fd8cc6dff">
      <Url>http://hub.dli.mt.gov/_layouts/15/DocIdRedir.aspx?ID=FDAHU42UHHJQ-1049580985-697</Url>
      <Description>FDAHU42UHHJQ-1049580985-697</Description>
    </_dlc_DocIdUrl>
  </documentManagement>
</p:properties>
</file>

<file path=customXml/itemProps1.xml><?xml version="1.0" encoding="utf-8"?>
<ds:datastoreItem xmlns:ds="http://schemas.openxmlformats.org/officeDocument/2006/customXml" ds:itemID="{17D95456-A348-41DE-A784-64AFF3E5E85B}">
  <ds:schemaRefs>
    <ds:schemaRef ds:uri="http://schemas.microsoft.com/sharepoint/events"/>
  </ds:schemaRefs>
</ds:datastoreItem>
</file>

<file path=customXml/itemProps2.xml><?xml version="1.0" encoding="utf-8"?>
<ds:datastoreItem xmlns:ds="http://schemas.openxmlformats.org/officeDocument/2006/customXml" ds:itemID="{2205E749-F932-4985-9F25-2B26AF82B767}">
  <ds:schemaRefs>
    <ds:schemaRef ds:uri="http://schemas.microsoft.com/sharepoint/v3/contenttype/forms"/>
  </ds:schemaRefs>
</ds:datastoreItem>
</file>

<file path=customXml/itemProps3.xml><?xml version="1.0" encoding="utf-8"?>
<ds:datastoreItem xmlns:ds="http://schemas.openxmlformats.org/officeDocument/2006/customXml" ds:itemID="{71637A71-0261-4115-B529-7A81551902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d724ec-33df-4f46-bbf6-b55fd8cc6dff"/>
    <ds:schemaRef ds:uri="c02cd0ec-ee8b-4772-97f1-1d296669b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E1E6719-6535-4722-B9C4-D681F62B614A}">
  <ds:schemaRef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purl.org/dc/terms/"/>
    <ds:schemaRef ds:uri="c02cd0ec-ee8b-4772-97f1-1d296669be74"/>
    <ds:schemaRef ds:uri="http://schemas.microsoft.com/office/infopath/2007/PartnerControls"/>
    <ds:schemaRef ds:uri="e2d724ec-33df-4f46-bbf6-b55fd8cc6df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10375</TotalTime>
  <Words>5653</Words>
  <Application>Microsoft Office PowerPoint</Application>
  <PresentationFormat>On-screen Show (4:3)</PresentationFormat>
  <Paragraphs>562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Franklin Gothic Book</vt:lpstr>
      <vt:lpstr>Franklin Gothic Medium</vt:lpstr>
      <vt:lpstr>Times New Roman</vt:lpstr>
      <vt:lpstr>DLI Customer Status Presentation - February DRAFT-WideScreen-theme</vt:lpstr>
      <vt:lpstr>The Montana Workers’ Compensation Act:  Making History and Moving Forward</vt:lpstr>
      <vt:lpstr>Disclaimer</vt:lpstr>
      <vt:lpstr>Outline:</vt:lpstr>
      <vt:lpstr>History of Workers’ Compensation</vt:lpstr>
      <vt:lpstr>PowerPoint Presentation</vt:lpstr>
      <vt:lpstr>Montana Workers’ Compensation History</vt:lpstr>
      <vt:lpstr>PowerPoint Presentation</vt:lpstr>
      <vt:lpstr>PowerPoint Presentation</vt:lpstr>
      <vt:lpstr>PowerPoint Presentation</vt:lpstr>
      <vt:lpstr>PowerPoint Presentation</vt:lpstr>
      <vt:lpstr>PowerPoint Presentation</vt:lpstr>
      <vt:lpstr>2011 Major System Reform</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DLI PPT Template</dc:title>
  <dc:creator>Giles, Misty Ann</dc:creator>
  <cp:lastModifiedBy>Swant, Jason</cp:lastModifiedBy>
  <cp:revision>83</cp:revision>
  <cp:lastPrinted>2025-09-01T16:48:11Z</cp:lastPrinted>
  <dcterms:created xsi:type="dcterms:W3CDTF">2021-01-30T22:40:05Z</dcterms:created>
  <dcterms:modified xsi:type="dcterms:W3CDTF">2025-09-03T17:01:31Z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0x0101007B2B26EAD2A488409562A1D54420202E</vt:lpwstr>
  </property>
  <property fmtid="{D5CDD505-2E9C-101B-9397-08002B2CF9AE}" pid="3" name="_dlc_DocIdItemGuid">
    <vt:lpwstr>14601e2a-33ac-4655-b916-e6be6b357a51</vt:lpwstr>
  </property>
</Properties>
</file>